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78" r:id="rId5"/>
    <p:sldId id="268" r:id="rId6"/>
    <p:sldId id="292" r:id="rId7"/>
    <p:sldId id="277" r:id="rId8"/>
    <p:sldId id="280"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D488"/>
    <a:srgbClr val="FD4F00"/>
    <a:srgbClr val="FF79FF"/>
    <a:srgbClr val="FFDC00"/>
    <a:srgbClr val="000000"/>
    <a:srgbClr val="33B9FF"/>
    <a:srgbClr val="E6E4DC"/>
    <a:srgbClr val="FFC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74FCB2-4F8A-499D-86AB-D5FDC5DEC1C2}" v="42" dt="2023-05-17T04:32:23.0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92"/>
  </p:normalViewPr>
  <p:slideViewPr>
    <p:cSldViewPr snapToGrid="0">
      <p:cViewPr varScale="1">
        <p:scale>
          <a:sx n="114" d="100"/>
          <a:sy n="114" d="100"/>
        </p:scale>
        <p:origin x="474" y="8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hyaati Acharya (she/her)" userId="f18dbf37-d2d8-49f6-94d7-4c668404e79c" providerId="ADAL" clId="{2974FCB2-4F8A-499D-86AB-D5FDC5DEC1C2}"/>
    <pc:docChg chg="undo redo custSel addSld delSld modSld sldOrd">
      <pc:chgData name="Khyaati Acharya (she/her)" userId="f18dbf37-d2d8-49f6-94d7-4c668404e79c" providerId="ADAL" clId="{2974FCB2-4F8A-499D-86AB-D5FDC5DEC1C2}" dt="2023-05-17T04:32:22.848" v="1261" actId="571"/>
      <pc:docMkLst>
        <pc:docMk/>
      </pc:docMkLst>
      <pc:sldChg chg="del mod modShow">
        <pc:chgData name="Khyaati Acharya (she/her)" userId="f18dbf37-d2d8-49f6-94d7-4c668404e79c" providerId="ADAL" clId="{2974FCB2-4F8A-499D-86AB-D5FDC5DEC1C2}" dt="2023-05-16T07:14:14.325" v="1196" actId="47"/>
        <pc:sldMkLst>
          <pc:docMk/>
          <pc:sldMk cId="109857222" sldId="256"/>
        </pc:sldMkLst>
      </pc:sldChg>
      <pc:sldChg chg="del ord">
        <pc:chgData name="Khyaati Acharya (she/her)" userId="f18dbf37-d2d8-49f6-94d7-4c668404e79c" providerId="ADAL" clId="{2974FCB2-4F8A-499D-86AB-D5FDC5DEC1C2}" dt="2023-05-17T01:39:19.816" v="1260" actId="2696"/>
        <pc:sldMkLst>
          <pc:docMk/>
          <pc:sldMk cId="3003163119" sldId="258"/>
        </pc:sldMkLst>
      </pc:sldChg>
      <pc:sldChg chg="del">
        <pc:chgData name="Khyaati Acharya (she/her)" userId="f18dbf37-d2d8-49f6-94d7-4c668404e79c" providerId="ADAL" clId="{2974FCB2-4F8A-499D-86AB-D5FDC5DEC1C2}" dt="2023-05-11T07:50:17.555" v="0" actId="47"/>
        <pc:sldMkLst>
          <pc:docMk/>
          <pc:sldMk cId="1481467606" sldId="264"/>
        </pc:sldMkLst>
      </pc:sldChg>
      <pc:sldChg chg="del">
        <pc:chgData name="Khyaati Acharya (she/her)" userId="f18dbf37-d2d8-49f6-94d7-4c668404e79c" providerId="ADAL" clId="{2974FCB2-4F8A-499D-86AB-D5FDC5DEC1C2}" dt="2023-05-11T07:50:32.542" v="7" actId="47"/>
        <pc:sldMkLst>
          <pc:docMk/>
          <pc:sldMk cId="1760693767" sldId="269"/>
        </pc:sldMkLst>
      </pc:sldChg>
      <pc:sldChg chg="del">
        <pc:chgData name="Khyaati Acharya (she/her)" userId="f18dbf37-d2d8-49f6-94d7-4c668404e79c" providerId="ADAL" clId="{2974FCB2-4F8A-499D-86AB-D5FDC5DEC1C2}" dt="2023-05-11T07:50:20.978" v="4" actId="47"/>
        <pc:sldMkLst>
          <pc:docMk/>
          <pc:sldMk cId="1028649800" sldId="270"/>
        </pc:sldMkLst>
      </pc:sldChg>
      <pc:sldChg chg="del">
        <pc:chgData name="Khyaati Acharya (she/her)" userId="f18dbf37-d2d8-49f6-94d7-4c668404e79c" providerId="ADAL" clId="{2974FCB2-4F8A-499D-86AB-D5FDC5DEC1C2}" dt="2023-05-11T07:50:19.358" v="2" actId="47"/>
        <pc:sldMkLst>
          <pc:docMk/>
          <pc:sldMk cId="1284686941" sldId="272"/>
        </pc:sldMkLst>
      </pc:sldChg>
      <pc:sldChg chg="del">
        <pc:chgData name="Khyaati Acharya (she/her)" userId="f18dbf37-d2d8-49f6-94d7-4c668404e79c" providerId="ADAL" clId="{2974FCB2-4F8A-499D-86AB-D5FDC5DEC1C2}" dt="2023-05-11T07:50:33.845" v="8" actId="47"/>
        <pc:sldMkLst>
          <pc:docMk/>
          <pc:sldMk cId="1085426361" sldId="274"/>
        </pc:sldMkLst>
      </pc:sldChg>
      <pc:sldChg chg="del">
        <pc:chgData name="Khyaati Acharya (she/her)" userId="f18dbf37-d2d8-49f6-94d7-4c668404e79c" providerId="ADAL" clId="{2974FCB2-4F8A-499D-86AB-D5FDC5DEC1C2}" dt="2023-05-11T07:50:20.230" v="3" actId="47"/>
        <pc:sldMkLst>
          <pc:docMk/>
          <pc:sldMk cId="189004318" sldId="275"/>
        </pc:sldMkLst>
      </pc:sldChg>
      <pc:sldChg chg="del">
        <pc:chgData name="Khyaati Acharya (she/her)" userId="f18dbf37-d2d8-49f6-94d7-4c668404e79c" providerId="ADAL" clId="{2974FCB2-4F8A-499D-86AB-D5FDC5DEC1C2}" dt="2023-05-11T07:50:24.788" v="5" actId="47"/>
        <pc:sldMkLst>
          <pc:docMk/>
          <pc:sldMk cId="695146709" sldId="276"/>
        </pc:sldMkLst>
      </pc:sldChg>
      <pc:sldChg chg="addSp delSp modSp mod">
        <pc:chgData name="Khyaati Acharya (she/her)" userId="f18dbf37-d2d8-49f6-94d7-4c668404e79c" providerId="ADAL" clId="{2974FCB2-4F8A-499D-86AB-D5FDC5DEC1C2}" dt="2023-05-16T07:42:19.199" v="1259" actId="20577"/>
        <pc:sldMkLst>
          <pc:docMk/>
          <pc:sldMk cId="3605026183" sldId="277"/>
        </pc:sldMkLst>
        <pc:spChg chg="add del mod">
          <ac:chgData name="Khyaati Acharya (she/her)" userId="f18dbf37-d2d8-49f6-94d7-4c668404e79c" providerId="ADAL" clId="{2974FCB2-4F8A-499D-86AB-D5FDC5DEC1C2}" dt="2023-05-11T07:52:21.756" v="98" actId="478"/>
          <ac:spMkLst>
            <pc:docMk/>
            <pc:sldMk cId="3605026183" sldId="277"/>
            <ac:spMk id="2" creationId="{3FECC598-01FA-3FB1-FB2D-231A7AA4FB37}"/>
          </ac:spMkLst>
        </pc:spChg>
        <pc:spChg chg="add del mod">
          <ac:chgData name="Khyaati Acharya (she/her)" userId="f18dbf37-d2d8-49f6-94d7-4c668404e79c" providerId="ADAL" clId="{2974FCB2-4F8A-499D-86AB-D5FDC5DEC1C2}" dt="2023-05-11T07:52:06.665" v="92" actId="478"/>
          <ac:spMkLst>
            <pc:docMk/>
            <pc:sldMk cId="3605026183" sldId="277"/>
            <ac:spMk id="3" creationId="{03E9833A-81F4-A981-8877-C184EA5EBD78}"/>
          </ac:spMkLst>
        </pc:spChg>
        <pc:spChg chg="add del mod">
          <ac:chgData name="Khyaati Acharya (she/her)" userId="f18dbf37-d2d8-49f6-94d7-4c668404e79c" providerId="ADAL" clId="{2974FCB2-4F8A-499D-86AB-D5FDC5DEC1C2}" dt="2023-05-11T07:52:06.073" v="91" actId="478"/>
          <ac:spMkLst>
            <pc:docMk/>
            <pc:sldMk cId="3605026183" sldId="277"/>
            <ac:spMk id="4" creationId="{63405DA0-557F-9C82-0077-96D1CA001DBF}"/>
          </ac:spMkLst>
        </pc:spChg>
        <pc:spChg chg="add del mod">
          <ac:chgData name="Khyaati Acharya (she/her)" userId="f18dbf37-d2d8-49f6-94d7-4c668404e79c" providerId="ADAL" clId="{2974FCB2-4F8A-499D-86AB-D5FDC5DEC1C2}" dt="2023-05-11T08:06:14.754" v="140" actId="478"/>
          <ac:spMkLst>
            <pc:docMk/>
            <pc:sldMk cId="3605026183" sldId="277"/>
            <ac:spMk id="5" creationId="{9769608E-4B07-2670-9C1C-AE14076B2AF4}"/>
          </ac:spMkLst>
        </pc:spChg>
        <pc:spChg chg="add del mod">
          <ac:chgData name="Khyaati Acharya (she/her)" userId="f18dbf37-d2d8-49f6-94d7-4c668404e79c" providerId="ADAL" clId="{2974FCB2-4F8A-499D-86AB-D5FDC5DEC1C2}" dt="2023-05-11T08:06:04.779" v="135" actId="478"/>
          <ac:spMkLst>
            <pc:docMk/>
            <pc:sldMk cId="3605026183" sldId="277"/>
            <ac:spMk id="6" creationId="{54A370E1-2DCB-50CB-D55D-C3FC0B51214B}"/>
          </ac:spMkLst>
        </pc:spChg>
        <pc:spChg chg="add del mod">
          <ac:chgData name="Khyaati Acharya (she/her)" userId="f18dbf37-d2d8-49f6-94d7-4c668404e79c" providerId="ADAL" clId="{2974FCB2-4F8A-499D-86AB-D5FDC5DEC1C2}" dt="2023-05-11T08:06:03.408" v="134" actId="478"/>
          <ac:spMkLst>
            <pc:docMk/>
            <pc:sldMk cId="3605026183" sldId="277"/>
            <ac:spMk id="7" creationId="{5EE9040A-8B5A-CA5A-F83C-E76F55864CFF}"/>
          </ac:spMkLst>
        </pc:spChg>
        <pc:spChg chg="add del mod">
          <ac:chgData name="Khyaati Acharya (she/her)" userId="f18dbf37-d2d8-49f6-94d7-4c668404e79c" providerId="ADAL" clId="{2974FCB2-4F8A-499D-86AB-D5FDC5DEC1C2}" dt="2023-05-16T05:35:11.551" v="735" actId="478"/>
          <ac:spMkLst>
            <pc:docMk/>
            <pc:sldMk cId="3605026183" sldId="277"/>
            <ac:spMk id="8" creationId="{109840EA-5470-1E42-710A-A2A3EB3172A2}"/>
          </ac:spMkLst>
        </pc:spChg>
        <pc:spChg chg="add del mod">
          <ac:chgData name="Khyaati Acharya (she/her)" userId="f18dbf37-d2d8-49f6-94d7-4c668404e79c" providerId="ADAL" clId="{2974FCB2-4F8A-499D-86AB-D5FDC5DEC1C2}" dt="2023-05-11T08:09:56.628" v="180" actId="478"/>
          <ac:spMkLst>
            <pc:docMk/>
            <pc:sldMk cId="3605026183" sldId="277"/>
            <ac:spMk id="9" creationId="{4244A58B-D5D3-3CB8-4793-FAB2A7463067}"/>
          </ac:spMkLst>
        </pc:spChg>
        <pc:spChg chg="add del mod">
          <ac:chgData name="Khyaati Acharya (she/her)" userId="f18dbf37-d2d8-49f6-94d7-4c668404e79c" providerId="ADAL" clId="{2974FCB2-4F8A-499D-86AB-D5FDC5DEC1C2}" dt="2023-05-11T08:09:57.177" v="181" actId="478"/>
          <ac:spMkLst>
            <pc:docMk/>
            <pc:sldMk cId="3605026183" sldId="277"/>
            <ac:spMk id="10" creationId="{377CDAA4-D75F-E648-E8F1-088D7A91E3C8}"/>
          </ac:spMkLst>
        </pc:spChg>
        <pc:spChg chg="del mod">
          <ac:chgData name="Khyaati Acharya (she/her)" userId="f18dbf37-d2d8-49f6-94d7-4c668404e79c" providerId="ADAL" clId="{2974FCB2-4F8A-499D-86AB-D5FDC5DEC1C2}" dt="2023-05-16T05:35:10.586" v="734" actId="478"/>
          <ac:spMkLst>
            <pc:docMk/>
            <pc:sldMk cId="3605026183" sldId="277"/>
            <ac:spMk id="11" creationId="{BFF7B1F0-CD9B-4249-AA71-90CECA549E30}"/>
          </ac:spMkLst>
        </pc:spChg>
        <pc:spChg chg="del mod">
          <ac:chgData name="Khyaati Acharya (she/her)" userId="f18dbf37-d2d8-49f6-94d7-4c668404e79c" providerId="ADAL" clId="{2974FCB2-4F8A-499D-86AB-D5FDC5DEC1C2}" dt="2023-05-16T05:28:21.457" v="681" actId="478"/>
          <ac:spMkLst>
            <pc:docMk/>
            <pc:sldMk cId="3605026183" sldId="277"/>
            <ac:spMk id="12" creationId="{CDF2AEE4-A3E7-4A20-95B1-6005BE5788D2}"/>
          </ac:spMkLst>
        </pc:spChg>
        <pc:spChg chg="add del mod">
          <ac:chgData name="Khyaati Acharya (she/her)" userId="f18dbf37-d2d8-49f6-94d7-4c668404e79c" providerId="ADAL" clId="{2974FCB2-4F8A-499D-86AB-D5FDC5DEC1C2}" dt="2023-05-16T05:27:53.822" v="675" actId="478"/>
          <ac:spMkLst>
            <pc:docMk/>
            <pc:sldMk cId="3605026183" sldId="277"/>
            <ac:spMk id="13" creationId="{CD2E4CF1-DB2D-0753-B52D-FCABBFCFDD36}"/>
          </ac:spMkLst>
        </pc:spChg>
        <pc:spChg chg="add del mod">
          <ac:chgData name="Khyaati Acharya (she/her)" userId="f18dbf37-d2d8-49f6-94d7-4c668404e79c" providerId="ADAL" clId="{2974FCB2-4F8A-499D-86AB-D5FDC5DEC1C2}" dt="2023-05-16T05:27:53.326" v="673" actId="478"/>
          <ac:spMkLst>
            <pc:docMk/>
            <pc:sldMk cId="3605026183" sldId="277"/>
            <ac:spMk id="14" creationId="{CB8C3F96-7024-46CC-E1E3-CBFA75FEDB8D}"/>
          </ac:spMkLst>
        </pc:spChg>
        <pc:spChg chg="add del mod">
          <ac:chgData name="Khyaati Acharya (she/her)" userId="f18dbf37-d2d8-49f6-94d7-4c668404e79c" providerId="ADAL" clId="{2974FCB2-4F8A-499D-86AB-D5FDC5DEC1C2}" dt="2023-05-16T05:27:24.024" v="658" actId="478"/>
          <ac:spMkLst>
            <pc:docMk/>
            <pc:sldMk cId="3605026183" sldId="277"/>
            <ac:spMk id="15" creationId="{6F64D099-83E2-F328-FD1B-0F58B3DF948C}"/>
          </ac:spMkLst>
        </pc:spChg>
        <pc:spChg chg="add del mod">
          <ac:chgData name="Khyaati Acharya (she/her)" userId="f18dbf37-d2d8-49f6-94d7-4c668404e79c" providerId="ADAL" clId="{2974FCB2-4F8A-499D-86AB-D5FDC5DEC1C2}" dt="2023-05-11T08:04:36.580" v="129" actId="478"/>
          <ac:spMkLst>
            <pc:docMk/>
            <pc:sldMk cId="3605026183" sldId="277"/>
            <ac:spMk id="16" creationId="{56F014C6-09F4-4D49-8D6B-643DE8FE73FD}"/>
          </ac:spMkLst>
        </pc:spChg>
        <pc:spChg chg="add del mod">
          <ac:chgData name="Khyaati Acharya (she/her)" userId="f18dbf37-d2d8-49f6-94d7-4c668404e79c" providerId="ADAL" clId="{2974FCB2-4F8A-499D-86AB-D5FDC5DEC1C2}" dt="2023-05-16T05:27:20.978" v="656" actId="478"/>
          <ac:spMkLst>
            <pc:docMk/>
            <pc:sldMk cId="3605026183" sldId="277"/>
            <ac:spMk id="17" creationId="{9DBDD2B3-B943-D5FB-8690-36B73352EB22}"/>
          </ac:spMkLst>
        </pc:spChg>
        <pc:spChg chg="add del mod">
          <ac:chgData name="Khyaati Acharya (she/her)" userId="f18dbf37-d2d8-49f6-94d7-4c668404e79c" providerId="ADAL" clId="{2974FCB2-4F8A-499D-86AB-D5FDC5DEC1C2}" dt="2023-05-16T05:27:22.582" v="657" actId="478"/>
          <ac:spMkLst>
            <pc:docMk/>
            <pc:sldMk cId="3605026183" sldId="277"/>
            <ac:spMk id="18" creationId="{259B1D69-DFA2-20F9-F226-A3DB3CABB483}"/>
          </ac:spMkLst>
        </pc:spChg>
        <pc:spChg chg="add del mod">
          <ac:chgData name="Khyaati Acharya (she/her)" userId="f18dbf37-d2d8-49f6-94d7-4c668404e79c" providerId="ADAL" clId="{2974FCB2-4F8A-499D-86AB-D5FDC5DEC1C2}" dt="2023-05-16T05:35:12.407" v="736" actId="478"/>
          <ac:spMkLst>
            <pc:docMk/>
            <pc:sldMk cId="3605026183" sldId="277"/>
            <ac:spMk id="19" creationId="{5E77BE6B-298C-9438-E8AB-5F7DDCC4A378}"/>
          </ac:spMkLst>
        </pc:spChg>
        <pc:spChg chg="add del mod">
          <ac:chgData name="Khyaati Acharya (she/her)" userId="f18dbf37-d2d8-49f6-94d7-4c668404e79c" providerId="ADAL" clId="{2974FCB2-4F8A-499D-86AB-D5FDC5DEC1C2}" dt="2023-05-16T05:35:13.023" v="737" actId="478"/>
          <ac:spMkLst>
            <pc:docMk/>
            <pc:sldMk cId="3605026183" sldId="277"/>
            <ac:spMk id="20" creationId="{594B3015-4FC7-70CC-6345-9AA9238555CC}"/>
          </ac:spMkLst>
        </pc:spChg>
        <pc:spChg chg="add del mod">
          <ac:chgData name="Khyaati Acharya (she/her)" userId="f18dbf37-d2d8-49f6-94d7-4c668404e79c" providerId="ADAL" clId="{2974FCB2-4F8A-499D-86AB-D5FDC5DEC1C2}" dt="2023-05-16T05:35:09.547" v="733" actId="478"/>
          <ac:spMkLst>
            <pc:docMk/>
            <pc:sldMk cId="3605026183" sldId="277"/>
            <ac:spMk id="22" creationId="{6E9C570D-2188-AE25-CA4F-20CED56B8D32}"/>
          </ac:spMkLst>
        </pc:spChg>
        <pc:spChg chg="add mod">
          <ac:chgData name="Khyaati Acharya (she/her)" userId="f18dbf37-d2d8-49f6-94d7-4c668404e79c" providerId="ADAL" clId="{2974FCB2-4F8A-499D-86AB-D5FDC5DEC1C2}" dt="2023-05-16T05:56:21.334" v="873" actId="1076"/>
          <ac:spMkLst>
            <pc:docMk/>
            <pc:sldMk cId="3605026183" sldId="277"/>
            <ac:spMk id="23" creationId="{0E3A7FAB-C199-911A-5952-142DEBD90485}"/>
          </ac:spMkLst>
        </pc:spChg>
        <pc:spChg chg="add mod">
          <ac:chgData name="Khyaati Acharya (she/her)" userId="f18dbf37-d2d8-49f6-94d7-4c668404e79c" providerId="ADAL" clId="{2974FCB2-4F8A-499D-86AB-D5FDC5DEC1C2}" dt="2023-05-16T05:54:57.361" v="822" actId="1076"/>
          <ac:spMkLst>
            <pc:docMk/>
            <pc:sldMk cId="3605026183" sldId="277"/>
            <ac:spMk id="24" creationId="{72FDF19D-9152-D62B-A65C-950E6A408798}"/>
          </ac:spMkLst>
        </pc:spChg>
        <pc:spChg chg="del">
          <ac:chgData name="Khyaati Acharya (she/her)" userId="f18dbf37-d2d8-49f6-94d7-4c668404e79c" providerId="ADAL" clId="{2974FCB2-4F8A-499D-86AB-D5FDC5DEC1C2}" dt="2023-05-11T07:51:09.077" v="48" actId="478"/>
          <ac:spMkLst>
            <pc:docMk/>
            <pc:sldMk cId="3605026183" sldId="277"/>
            <ac:spMk id="25" creationId="{612D4DC6-9851-44B8-AC52-CB3C5AA1CB5A}"/>
          </ac:spMkLst>
        </pc:spChg>
        <pc:spChg chg="del">
          <ac:chgData name="Khyaati Acharya (she/her)" userId="f18dbf37-d2d8-49f6-94d7-4c668404e79c" providerId="ADAL" clId="{2974FCB2-4F8A-499D-86AB-D5FDC5DEC1C2}" dt="2023-05-11T07:51:12.129" v="51" actId="478"/>
          <ac:spMkLst>
            <pc:docMk/>
            <pc:sldMk cId="3605026183" sldId="277"/>
            <ac:spMk id="26" creationId="{2FE99E51-C840-40D3-A13A-058ED709EBB0}"/>
          </ac:spMkLst>
        </pc:spChg>
        <pc:spChg chg="del mod">
          <ac:chgData name="Khyaati Acharya (she/her)" userId="f18dbf37-d2d8-49f6-94d7-4c668404e79c" providerId="ADAL" clId="{2974FCB2-4F8A-499D-86AB-D5FDC5DEC1C2}" dt="2023-05-11T07:51:11.038" v="50" actId="478"/>
          <ac:spMkLst>
            <pc:docMk/>
            <pc:sldMk cId="3605026183" sldId="277"/>
            <ac:spMk id="27" creationId="{C673592C-94EC-4BCA-B9A2-BA49C498B7C2}"/>
          </ac:spMkLst>
        </pc:spChg>
        <pc:spChg chg="add del mod">
          <ac:chgData name="Khyaati Acharya (she/her)" userId="f18dbf37-d2d8-49f6-94d7-4c668404e79c" providerId="ADAL" clId="{2974FCB2-4F8A-499D-86AB-D5FDC5DEC1C2}" dt="2023-05-16T05:51:10.920" v="773" actId="478"/>
          <ac:spMkLst>
            <pc:docMk/>
            <pc:sldMk cId="3605026183" sldId="277"/>
            <ac:spMk id="28" creationId="{C1E6A806-AF23-E7A1-CA13-EEA99B7E48E5}"/>
          </ac:spMkLst>
        </pc:spChg>
        <pc:spChg chg="mod">
          <ac:chgData name="Khyaati Acharya (she/her)" userId="f18dbf37-d2d8-49f6-94d7-4c668404e79c" providerId="ADAL" clId="{2974FCB2-4F8A-499D-86AB-D5FDC5DEC1C2}" dt="2023-05-16T07:32:58.443" v="1202" actId="20577"/>
          <ac:spMkLst>
            <pc:docMk/>
            <pc:sldMk cId="3605026183" sldId="277"/>
            <ac:spMk id="29" creationId="{0B6863D1-1AC5-461E-B7E4-9779E2617073}"/>
          </ac:spMkLst>
        </pc:spChg>
        <pc:spChg chg="add mod ord">
          <ac:chgData name="Khyaati Acharya (she/her)" userId="f18dbf37-d2d8-49f6-94d7-4c668404e79c" providerId="ADAL" clId="{2974FCB2-4F8A-499D-86AB-D5FDC5DEC1C2}" dt="2023-05-16T07:42:19.199" v="1259" actId="20577"/>
          <ac:spMkLst>
            <pc:docMk/>
            <pc:sldMk cId="3605026183" sldId="277"/>
            <ac:spMk id="31" creationId="{55CD35DC-AF5B-57D9-44B8-E244D5F70323}"/>
          </ac:spMkLst>
        </pc:spChg>
        <pc:spChg chg="add mod">
          <ac:chgData name="Khyaati Acharya (she/her)" userId="f18dbf37-d2d8-49f6-94d7-4c668404e79c" providerId="ADAL" clId="{2974FCB2-4F8A-499D-86AB-D5FDC5DEC1C2}" dt="2023-05-16T05:56:16.493" v="872" actId="1035"/>
          <ac:spMkLst>
            <pc:docMk/>
            <pc:sldMk cId="3605026183" sldId="277"/>
            <ac:spMk id="32" creationId="{C1E30DCE-CF8E-282D-760D-D1FFCF957B96}"/>
          </ac:spMkLst>
        </pc:spChg>
        <pc:spChg chg="add mod">
          <ac:chgData name="Khyaati Acharya (she/her)" userId="f18dbf37-d2d8-49f6-94d7-4c668404e79c" providerId="ADAL" clId="{2974FCB2-4F8A-499D-86AB-D5FDC5DEC1C2}" dt="2023-05-16T05:56:08.339" v="864" actId="14100"/>
          <ac:spMkLst>
            <pc:docMk/>
            <pc:sldMk cId="3605026183" sldId="277"/>
            <ac:spMk id="33" creationId="{0F21237E-8924-B90E-73F0-5E8736622939}"/>
          </ac:spMkLst>
        </pc:spChg>
        <pc:spChg chg="add mod">
          <ac:chgData name="Khyaati Acharya (she/her)" userId="f18dbf37-d2d8-49f6-94d7-4c668404e79c" providerId="ADAL" clId="{2974FCB2-4F8A-499D-86AB-D5FDC5DEC1C2}" dt="2023-05-16T05:57:33.569" v="925" actId="120"/>
          <ac:spMkLst>
            <pc:docMk/>
            <pc:sldMk cId="3605026183" sldId="277"/>
            <ac:spMk id="35" creationId="{8DBAE625-05E3-9826-8D42-376671E0C805}"/>
          </ac:spMkLst>
        </pc:spChg>
        <pc:picChg chg="mod">
          <ac:chgData name="Khyaati Acharya (she/her)" userId="f18dbf37-d2d8-49f6-94d7-4c668404e79c" providerId="ADAL" clId="{2974FCB2-4F8A-499D-86AB-D5FDC5DEC1C2}" dt="2023-05-11T08:10:42.998" v="193" actId="1076"/>
          <ac:picMkLst>
            <pc:docMk/>
            <pc:sldMk cId="3605026183" sldId="277"/>
            <ac:picMk id="36" creationId="{F18A16A1-B12C-4898-9A39-1BF30B421571}"/>
          </ac:picMkLst>
        </pc:picChg>
      </pc:sldChg>
      <pc:sldChg chg="addSp delSp modSp new mod setBg">
        <pc:chgData name="Khyaati Acharya (she/her)" userId="f18dbf37-d2d8-49f6-94d7-4c668404e79c" providerId="ADAL" clId="{2974FCB2-4F8A-499D-86AB-D5FDC5DEC1C2}" dt="2023-05-16T07:41:51.948" v="1254" actId="14100"/>
        <pc:sldMkLst>
          <pc:docMk/>
          <pc:sldMk cId="1815020764" sldId="278"/>
        </pc:sldMkLst>
        <pc:spChg chg="del">
          <ac:chgData name="Khyaati Acharya (she/her)" userId="f18dbf37-d2d8-49f6-94d7-4c668404e79c" providerId="ADAL" clId="{2974FCB2-4F8A-499D-86AB-D5FDC5DEC1C2}" dt="2023-05-11T08:19:26.757" v="276" actId="478"/>
          <ac:spMkLst>
            <pc:docMk/>
            <pc:sldMk cId="1815020764" sldId="278"/>
            <ac:spMk id="2" creationId="{E75F97AA-0B74-961D-484D-133AB0504001}"/>
          </ac:spMkLst>
        </pc:spChg>
        <pc:spChg chg="del">
          <ac:chgData name="Khyaati Acharya (she/her)" userId="f18dbf37-d2d8-49f6-94d7-4c668404e79c" providerId="ADAL" clId="{2974FCB2-4F8A-499D-86AB-D5FDC5DEC1C2}" dt="2023-05-11T08:19:27.959" v="277" actId="478"/>
          <ac:spMkLst>
            <pc:docMk/>
            <pc:sldMk cId="1815020764" sldId="278"/>
            <ac:spMk id="3" creationId="{BC84698C-8702-1736-837E-F87F18A6E696}"/>
          </ac:spMkLst>
        </pc:spChg>
        <pc:spChg chg="add mod">
          <ac:chgData name="Khyaati Acharya (she/her)" userId="f18dbf37-d2d8-49f6-94d7-4c668404e79c" providerId="ADAL" clId="{2974FCB2-4F8A-499D-86AB-D5FDC5DEC1C2}" dt="2023-05-16T00:29:53.782" v="641" actId="14100"/>
          <ac:spMkLst>
            <pc:docMk/>
            <pc:sldMk cId="1815020764" sldId="278"/>
            <ac:spMk id="7" creationId="{D13387F9-9366-5C62-9B25-7E1A841EE13C}"/>
          </ac:spMkLst>
        </pc:spChg>
        <pc:spChg chg="add mod">
          <ac:chgData name="Khyaati Acharya (she/her)" userId="f18dbf37-d2d8-49f6-94d7-4c668404e79c" providerId="ADAL" clId="{2974FCB2-4F8A-499D-86AB-D5FDC5DEC1C2}" dt="2023-05-16T06:04:17.938" v="1107" actId="1076"/>
          <ac:spMkLst>
            <pc:docMk/>
            <pc:sldMk cId="1815020764" sldId="278"/>
            <ac:spMk id="10" creationId="{DC7FDEE0-DCE0-C479-C6B4-4E71CB0413ED}"/>
          </ac:spMkLst>
        </pc:spChg>
        <pc:spChg chg="add mod">
          <ac:chgData name="Khyaati Acharya (she/her)" userId="f18dbf37-d2d8-49f6-94d7-4c668404e79c" providerId="ADAL" clId="{2974FCB2-4F8A-499D-86AB-D5FDC5DEC1C2}" dt="2023-05-16T07:41:14.627" v="1248" actId="1035"/>
          <ac:spMkLst>
            <pc:docMk/>
            <pc:sldMk cId="1815020764" sldId="278"/>
            <ac:spMk id="11" creationId="{23A3084F-2DE2-F0B7-F7F7-EC3F1B19C70A}"/>
          </ac:spMkLst>
        </pc:spChg>
        <pc:spChg chg="add mod">
          <ac:chgData name="Khyaati Acharya (she/her)" userId="f18dbf37-d2d8-49f6-94d7-4c668404e79c" providerId="ADAL" clId="{2974FCB2-4F8A-499D-86AB-D5FDC5DEC1C2}" dt="2023-05-16T06:03:23.357" v="1093" actId="1076"/>
          <ac:spMkLst>
            <pc:docMk/>
            <pc:sldMk cId="1815020764" sldId="278"/>
            <ac:spMk id="14" creationId="{75803915-2A4D-8E47-9C14-EA0C3F6C23BF}"/>
          </ac:spMkLst>
        </pc:spChg>
        <pc:spChg chg="add mod">
          <ac:chgData name="Khyaati Acharya (she/her)" userId="f18dbf37-d2d8-49f6-94d7-4c668404e79c" providerId="ADAL" clId="{2974FCB2-4F8A-499D-86AB-D5FDC5DEC1C2}" dt="2023-05-16T07:41:27.053" v="1250" actId="1076"/>
          <ac:spMkLst>
            <pc:docMk/>
            <pc:sldMk cId="1815020764" sldId="278"/>
            <ac:spMk id="15" creationId="{772C945D-C081-A05C-FC41-982B545E5349}"/>
          </ac:spMkLst>
        </pc:spChg>
        <pc:spChg chg="add del mod">
          <ac:chgData name="Khyaati Acharya (she/her)" userId="f18dbf37-d2d8-49f6-94d7-4c668404e79c" providerId="ADAL" clId="{2974FCB2-4F8A-499D-86AB-D5FDC5DEC1C2}" dt="2023-05-11T08:25:31.537" v="497"/>
          <ac:spMkLst>
            <pc:docMk/>
            <pc:sldMk cId="1815020764" sldId="278"/>
            <ac:spMk id="16" creationId="{AF383BF0-1142-B880-4E40-CEBFFCF2668A}"/>
          </ac:spMkLst>
        </pc:spChg>
        <pc:spChg chg="add mod">
          <ac:chgData name="Khyaati Acharya (she/her)" userId="f18dbf37-d2d8-49f6-94d7-4c668404e79c" providerId="ADAL" clId="{2974FCB2-4F8A-499D-86AB-D5FDC5DEC1C2}" dt="2023-05-16T07:41:24.223" v="1249" actId="1076"/>
          <ac:spMkLst>
            <pc:docMk/>
            <pc:sldMk cId="1815020764" sldId="278"/>
            <ac:spMk id="17" creationId="{7C360B2B-9D94-C885-5A10-BA88FB4D9FE4}"/>
          </ac:spMkLst>
        </pc:spChg>
        <pc:spChg chg="add mod">
          <ac:chgData name="Khyaati Acharya (she/her)" userId="f18dbf37-d2d8-49f6-94d7-4c668404e79c" providerId="ADAL" clId="{2974FCB2-4F8A-499D-86AB-D5FDC5DEC1C2}" dt="2023-05-16T07:41:29.465" v="1251" actId="1076"/>
          <ac:spMkLst>
            <pc:docMk/>
            <pc:sldMk cId="1815020764" sldId="278"/>
            <ac:spMk id="20" creationId="{63B07E42-CE70-4108-C9E3-896E94732306}"/>
          </ac:spMkLst>
        </pc:spChg>
        <pc:picChg chg="add mod modCrop">
          <ac:chgData name="Khyaati Acharya (she/her)" userId="f18dbf37-d2d8-49f6-94d7-4c668404e79c" providerId="ADAL" clId="{2974FCB2-4F8A-499D-86AB-D5FDC5DEC1C2}" dt="2023-05-16T06:06:31.615" v="1128" actId="1076"/>
          <ac:picMkLst>
            <pc:docMk/>
            <pc:sldMk cId="1815020764" sldId="278"/>
            <ac:picMk id="5" creationId="{DE350F1B-EE7E-6C45-A6B3-74D95226C5F0}"/>
          </ac:picMkLst>
        </pc:picChg>
        <pc:picChg chg="add mod ord">
          <ac:chgData name="Khyaati Acharya (she/her)" userId="f18dbf37-d2d8-49f6-94d7-4c668404e79c" providerId="ADAL" clId="{2974FCB2-4F8A-499D-86AB-D5FDC5DEC1C2}" dt="2023-05-16T07:41:51.948" v="1254" actId="14100"/>
          <ac:picMkLst>
            <pc:docMk/>
            <pc:sldMk cId="1815020764" sldId="278"/>
            <ac:picMk id="6" creationId="{7E433C9C-D0A1-8A1A-26A3-A8B691660B03}"/>
          </ac:picMkLst>
        </pc:picChg>
        <pc:picChg chg="add del mod">
          <ac:chgData name="Khyaati Acharya (she/her)" userId="f18dbf37-d2d8-49f6-94d7-4c668404e79c" providerId="ADAL" clId="{2974FCB2-4F8A-499D-86AB-D5FDC5DEC1C2}" dt="2023-05-11T08:26:50.400" v="566" actId="478"/>
          <ac:picMkLst>
            <pc:docMk/>
            <pc:sldMk cId="1815020764" sldId="278"/>
            <ac:picMk id="9" creationId="{E1DC4245-5C2A-58D8-4A66-D813FD1651D3}"/>
          </ac:picMkLst>
        </pc:picChg>
        <pc:picChg chg="add mod ord">
          <ac:chgData name="Khyaati Acharya (she/her)" userId="f18dbf37-d2d8-49f6-94d7-4c668404e79c" providerId="ADAL" clId="{2974FCB2-4F8A-499D-86AB-D5FDC5DEC1C2}" dt="2023-05-16T07:40:53.892" v="1237" actId="1076"/>
          <ac:picMkLst>
            <pc:docMk/>
            <pc:sldMk cId="1815020764" sldId="278"/>
            <ac:picMk id="13" creationId="{88DB3227-514C-E7A0-B083-AB060FF97AD5}"/>
          </ac:picMkLst>
        </pc:picChg>
        <pc:picChg chg="add del mod">
          <ac:chgData name="Khyaati Acharya (she/her)" userId="f18dbf37-d2d8-49f6-94d7-4c668404e79c" providerId="ADAL" clId="{2974FCB2-4F8A-499D-86AB-D5FDC5DEC1C2}" dt="2023-05-15T03:20:59.646" v="608" actId="22"/>
          <ac:picMkLst>
            <pc:docMk/>
            <pc:sldMk cId="1815020764" sldId="278"/>
            <ac:picMk id="19" creationId="{B548E27F-A87B-7F25-BA66-58E745C4552E}"/>
          </ac:picMkLst>
        </pc:picChg>
      </pc:sldChg>
      <pc:sldChg chg="del">
        <pc:chgData name="Khyaati Acharya (she/her)" userId="f18dbf37-d2d8-49f6-94d7-4c668404e79c" providerId="ADAL" clId="{2974FCB2-4F8A-499D-86AB-D5FDC5DEC1C2}" dt="2023-05-11T07:50:31.672" v="6" actId="47"/>
        <pc:sldMkLst>
          <pc:docMk/>
          <pc:sldMk cId="1976145365" sldId="278"/>
        </pc:sldMkLst>
      </pc:sldChg>
      <pc:sldChg chg="del">
        <pc:chgData name="Khyaati Acharya (she/her)" userId="f18dbf37-d2d8-49f6-94d7-4c668404e79c" providerId="ADAL" clId="{2974FCB2-4F8A-499D-86AB-D5FDC5DEC1C2}" dt="2023-05-11T07:50:18.325" v="1" actId="47"/>
        <pc:sldMkLst>
          <pc:docMk/>
          <pc:sldMk cId="1604014016" sldId="279"/>
        </pc:sldMkLst>
      </pc:sldChg>
      <pc:sldChg chg="addSp delSp modSp new del mod">
        <pc:chgData name="Khyaati Acharya (she/her)" userId="f18dbf37-d2d8-49f6-94d7-4c668404e79c" providerId="ADAL" clId="{2974FCB2-4F8A-499D-86AB-D5FDC5DEC1C2}" dt="2023-05-16T00:22:11.299" v="609" actId="2696"/>
        <pc:sldMkLst>
          <pc:docMk/>
          <pc:sldMk cId="3602084073" sldId="279"/>
        </pc:sldMkLst>
        <pc:picChg chg="add del mod">
          <ac:chgData name="Khyaati Acharya (she/her)" userId="f18dbf37-d2d8-49f6-94d7-4c668404e79c" providerId="ADAL" clId="{2974FCB2-4F8A-499D-86AB-D5FDC5DEC1C2}" dt="2023-05-15T03:19:56.324" v="602" actId="478"/>
          <ac:picMkLst>
            <pc:docMk/>
            <pc:sldMk cId="3602084073" sldId="279"/>
            <ac:picMk id="5" creationId="{360AEF90-EF8F-6209-EA99-6ED09E75ABFE}"/>
          </ac:picMkLst>
        </pc:picChg>
      </pc:sldChg>
      <pc:sldChg chg="addSp delSp modSp add del mod">
        <pc:chgData name="Khyaati Acharya (she/her)" userId="f18dbf37-d2d8-49f6-94d7-4c668404e79c" providerId="ADAL" clId="{2974FCB2-4F8A-499D-86AB-D5FDC5DEC1C2}" dt="2023-05-16T05:55:32.302" v="840" actId="47"/>
        <pc:sldMkLst>
          <pc:docMk/>
          <pc:sldMk cId="4260666490" sldId="279"/>
        </pc:sldMkLst>
        <pc:spChg chg="add mod">
          <ac:chgData name="Khyaati Acharya (she/her)" userId="f18dbf37-d2d8-49f6-94d7-4c668404e79c" providerId="ADAL" clId="{2974FCB2-4F8A-499D-86AB-D5FDC5DEC1C2}" dt="2023-05-16T05:51:05.484" v="772"/>
          <ac:spMkLst>
            <pc:docMk/>
            <pc:sldMk cId="4260666490" sldId="279"/>
            <ac:spMk id="2" creationId="{E23FBE38-8E1E-0229-0C93-726038CDC444}"/>
          </ac:spMkLst>
        </pc:spChg>
        <pc:spChg chg="del">
          <ac:chgData name="Khyaati Acharya (she/her)" userId="f18dbf37-d2d8-49f6-94d7-4c668404e79c" providerId="ADAL" clId="{2974FCB2-4F8A-499D-86AB-D5FDC5DEC1C2}" dt="2023-05-16T05:50:46.505" v="766" actId="478"/>
          <ac:spMkLst>
            <pc:docMk/>
            <pc:sldMk cId="4260666490" sldId="279"/>
            <ac:spMk id="23" creationId="{0E3A7FAB-C199-911A-5952-142DEBD90485}"/>
          </ac:spMkLst>
        </pc:spChg>
        <pc:spChg chg="del">
          <ac:chgData name="Khyaati Acharya (she/her)" userId="f18dbf37-d2d8-49f6-94d7-4c668404e79c" providerId="ADAL" clId="{2974FCB2-4F8A-499D-86AB-D5FDC5DEC1C2}" dt="2023-05-16T05:50:44.469" v="765" actId="478"/>
          <ac:spMkLst>
            <pc:docMk/>
            <pc:sldMk cId="4260666490" sldId="279"/>
            <ac:spMk id="24" creationId="{72FDF19D-9152-D62B-A65C-950E6A408798}"/>
          </ac:spMkLst>
        </pc:spChg>
        <pc:spChg chg="mod">
          <ac:chgData name="Khyaati Acharya (she/her)" userId="f18dbf37-d2d8-49f6-94d7-4c668404e79c" providerId="ADAL" clId="{2974FCB2-4F8A-499D-86AB-D5FDC5DEC1C2}" dt="2023-05-16T05:50:52.219" v="767" actId="1076"/>
          <ac:spMkLst>
            <pc:docMk/>
            <pc:sldMk cId="4260666490" sldId="279"/>
            <ac:spMk id="28" creationId="{C1E6A806-AF23-E7A1-CA13-EEA99B7E48E5}"/>
          </ac:spMkLst>
        </pc:spChg>
        <pc:spChg chg="mod">
          <ac:chgData name="Khyaati Acharya (she/her)" userId="f18dbf37-d2d8-49f6-94d7-4c668404e79c" providerId="ADAL" clId="{2974FCB2-4F8A-499D-86AB-D5FDC5DEC1C2}" dt="2023-05-16T05:50:40.934" v="764" actId="20577"/>
          <ac:spMkLst>
            <pc:docMk/>
            <pc:sldMk cId="4260666490" sldId="279"/>
            <ac:spMk id="29" creationId="{0B6863D1-1AC5-461E-B7E4-9779E2617073}"/>
          </ac:spMkLst>
        </pc:spChg>
      </pc:sldChg>
      <pc:sldChg chg="addSp modSp add mod">
        <pc:chgData name="Khyaati Acharya (she/her)" userId="f18dbf37-d2d8-49f6-94d7-4c668404e79c" providerId="ADAL" clId="{2974FCB2-4F8A-499D-86AB-D5FDC5DEC1C2}" dt="2023-05-17T04:32:22.848" v="1261" actId="571"/>
        <pc:sldMkLst>
          <pc:docMk/>
          <pc:sldMk cId="3348580323" sldId="280"/>
        </pc:sldMkLst>
        <pc:spChg chg="add mod">
          <ac:chgData name="Khyaati Acharya (she/her)" userId="f18dbf37-d2d8-49f6-94d7-4c668404e79c" providerId="ADAL" clId="{2974FCB2-4F8A-499D-86AB-D5FDC5DEC1C2}" dt="2023-05-17T04:32:22.848" v="1261" actId="571"/>
          <ac:spMkLst>
            <pc:docMk/>
            <pc:sldMk cId="3348580323" sldId="280"/>
            <ac:spMk id="2" creationId="{1C172876-3C6C-0CC0-F148-AE4478A243D4}"/>
          </ac:spMkLst>
        </pc:spChg>
        <pc:spChg chg="mod">
          <ac:chgData name="Khyaati Acharya (she/her)" userId="f18dbf37-d2d8-49f6-94d7-4c668404e79c" providerId="ADAL" clId="{2974FCB2-4F8A-499D-86AB-D5FDC5DEC1C2}" dt="2023-05-16T05:55:37.746" v="842" actId="1076"/>
          <ac:spMkLst>
            <pc:docMk/>
            <pc:sldMk cId="3348580323" sldId="280"/>
            <ac:spMk id="23" creationId="{0E3A7FAB-C199-911A-5952-142DEBD90485}"/>
          </ac:spMkLst>
        </pc:spChg>
        <pc:spChg chg="mod">
          <ac:chgData name="Khyaati Acharya (she/her)" userId="f18dbf37-d2d8-49f6-94d7-4c668404e79c" providerId="ADAL" clId="{2974FCB2-4F8A-499D-86AB-D5FDC5DEC1C2}" dt="2023-05-16T07:35:00.299" v="1204" actId="20577"/>
          <ac:spMkLst>
            <pc:docMk/>
            <pc:sldMk cId="3348580323" sldId="280"/>
            <ac:spMk id="24" creationId="{72FDF19D-9152-D62B-A65C-950E6A408798}"/>
          </ac:spMkLst>
        </pc:spChg>
        <pc:spChg chg="mod">
          <ac:chgData name="Khyaati Acharya (she/her)" userId="f18dbf37-d2d8-49f6-94d7-4c668404e79c" providerId="ADAL" clId="{2974FCB2-4F8A-499D-86AB-D5FDC5DEC1C2}" dt="2023-05-16T07:33:00.765" v="1203" actId="20577"/>
          <ac:spMkLst>
            <pc:docMk/>
            <pc:sldMk cId="3348580323" sldId="280"/>
            <ac:spMk id="29" creationId="{0B6863D1-1AC5-461E-B7E4-9779E2617073}"/>
          </ac:spMkLst>
        </pc:spChg>
        <pc:spChg chg="mod">
          <ac:chgData name="Khyaati Acharya (she/her)" userId="f18dbf37-d2d8-49f6-94d7-4c668404e79c" providerId="ADAL" clId="{2974FCB2-4F8A-499D-86AB-D5FDC5DEC1C2}" dt="2023-05-16T05:57:56.768" v="946" actId="120"/>
          <ac:spMkLst>
            <pc:docMk/>
            <pc:sldMk cId="3348580323" sldId="280"/>
            <ac:spMk id="31" creationId="{55CD35DC-AF5B-57D9-44B8-E244D5F70323}"/>
          </ac:spMkLst>
        </pc:spChg>
        <pc:spChg chg="mod">
          <ac:chgData name="Khyaati Acharya (she/her)" userId="f18dbf37-d2d8-49f6-94d7-4c668404e79c" providerId="ADAL" clId="{2974FCB2-4F8A-499D-86AB-D5FDC5DEC1C2}" dt="2023-05-16T05:55:43.261" v="844" actId="14100"/>
          <ac:spMkLst>
            <pc:docMk/>
            <pc:sldMk cId="3348580323" sldId="280"/>
            <ac:spMk id="32" creationId="{C1E30DCE-CF8E-282D-760D-D1FFCF957B96}"/>
          </ac:spMkLst>
        </pc:spChg>
        <pc:spChg chg="mod">
          <ac:chgData name="Khyaati Acharya (she/her)" userId="f18dbf37-d2d8-49f6-94d7-4c668404e79c" providerId="ADAL" clId="{2974FCB2-4F8A-499D-86AB-D5FDC5DEC1C2}" dt="2023-05-16T05:55:57.909" v="855" actId="1035"/>
          <ac:spMkLst>
            <pc:docMk/>
            <pc:sldMk cId="3348580323" sldId="280"/>
            <ac:spMk id="33" creationId="{0F21237E-8924-B90E-73F0-5E8736622939}"/>
          </ac:spMkLst>
        </pc:spChg>
        <pc:spChg chg="mod">
          <ac:chgData name="Khyaati Acharya (she/her)" userId="f18dbf37-d2d8-49f6-94d7-4c668404e79c" providerId="ADAL" clId="{2974FCB2-4F8A-499D-86AB-D5FDC5DEC1C2}" dt="2023-05-16T05:58:05.216" v="961" actId="403"/>
          <ac:spMkLst>
            <pc:docMk/>
            <pc:sldMk cId="3348580323" sldId="280"/>
            <ac:spMk id="35" creationId="{8DBAE625-05E3-9826-8D42-376671E0C805}"/>
          </ac:spMkLst>
        </pc:spChg>
      </pc:sldChg>
      <pc:sldChg chg="modSp add del mod">
        <pc:chgData name="Khyaati Acharya (she/her)" userId="f18dbf37-d2d8-49f6-94d7-4c668404e79c" providerId="ADAL" clId="{2974FCB2-4F8A-499D-86AB-D5FDC5DEC1C2}" dt="2023-05-16T07:39:55.843" v="1227" actId="47"/>
        <pc:sldMkLst>
          <pc:docMk/>
          <pc:sldMk cId="1076832905" sldId="291"/>
        </pc:sldMkLst>
        <pc:spChg chg="mod">
          <ac:chgData name="Khyaati Acharya (she/her)" userId="f18dbf37-d2d8-49f6-94d7-4c668404e79c" providerId="ADAL" clId="{2974FCB2-4F8A-499D-86AB-D5FDC5DEC1C2}" dt="2023-05-16T07:27:57.656" v="1201" actId="2711"/>
          <ac:spMkLst>
            <pc:docMk/>
            <pc:sldMk cId="1076832905" sldId="291"/>
            <ac:spMk id="6" creationId="{E902BD35-1572-494F-898A-1B84C2B58A26}"/>
          </ac:spMkLst>
        </pc:spChg>
      </pc:sldChg>
      <pc:sldChg chg="addSp delSp modSp add mod">
        <pc:chgData name="Khyaati Acharya (she/her)" userId="f18dbf37-d2d8-49f6-94d7-4c668404e79c" providerId="ADAL" clId="{2974FCB2-4F8A-499D-86AB-D5FDC5DEC1C2}" dt="2023-05-16T07:40:42.495" v="1236" actId="20577"/>
        <pc:sldMkLst>
          <pc:docMk/>
          <pc:sldMk cId="777137849" sldId="292"/>
        </pc:sldMkLst>
        <pc:spChg chg="mod">
          <ac:chgData name="Khyaati Acharya (she/her)" userId="f18dbf37-d2d8-49f6-94d7-4c668404e79c" providerId="ADAL" clId="{2974FCB2-4F8A-499D-86AB-D5FDC5DEC1C2}" dt="2023-05-16T07:39:33.188" v="1221" actId="20577"/>
          <ac:spMkLst>
            <pc:docMk/>
            <pc:sldMk cId="777137849" sldId="292"/>
            <ac:spMk id="2" creationId="{C53F4C26-2A9D-4472-9EF5-250C627E4FE6}"/>
          </ac:spMkLst>
        </pc:spChg>
        <pc:spChg chg="del">
          <ac:chgData name="Khyaati Acharya (she/her)" userId="f18dbf37-d2d8-49f6-94d7-4c668404e79c" providerId="ADAL" clId="{2974FCB2-4F8A-499D-86AB-D5FDC5DEC1C2}" dt="2023-05-16T07:39:40.736" v="1222" actId="478"/>
          <ac:spMkLst>
            <pc:docMk/>
            <pc:sldMk cId="777137849" sldId="292"/>
            <ac:spMk id="3" creationId="{66220FE6-613A-4C69-9C61-1E97B070F41A}"/>
          </ac:spMkLst>
        </pc:spChg>
        <pc:spChg chg="add del mod">
          <ac:chgData name="Khyaati Acharya (she/her)" userId="f18dbf37-d2d8-49f6-94d7-4c668404e79c" providerId="ADAL" clId="{2974FCB2-4F8A-499D-86AB-D5FDC5DEC1C2}" dt="2023-05-16T07:39:44.144" v="1224" actId="478"/>
          <ac:spMkLst>
            <pc:docMk/>
            <pc:sldMk cId="777137849" sldId="292"/>
            <ac:spMk id="8" creationId="{E444E69E-40B0-06A5-20F7-FB80D687A1CC}"/>
          </ac:spMkLst>
        </pc:spChg>
        <pc:spChg chg="add mod">
          <ac:chgData name="Khyaati Acharya (she/her)" userId="f18dbf37-d2d8-49f6-94d7-4c668404e79c" providerId="ADAL" clId="{2974FCB2-4F8A-499D-86AB-D5FDC5DEC1C2}" dt="2023-05-16T07:40:42.495" v="1236" actId="20577"/>
          <ac:spMkLst>
            <pc:docMk/>
            <pc:sldMk cId="777137849" sldId="292"/>
            <ac:spMk id="9" creationId="{0C5807B3-418E-7EEB-01DE-7F3F3641BC5F}"/>
          </ac:spMkLst>
        </pc:spChg>
      </pc:sldChg>
      <pc:sldMasterChg chg="delSldLayout">
        <pc:chgData name="Khyaati Acharya (she/her)" userId="f18dbf37-d2d8-49f6-94d7-4c668404e79c" providerId="ADAL" clId="{2974FCB2-4F8A-499D-86AB-D5FDC5DEC1C2}" dt="2023-05-16T07:39:55.843" v="1227" actId="47"/>
        <pc:sldMasterMkLst>
          <pc:docMk/>
          <pc:sldMasterMk cId="2460954070" sldId="2147483660"/>
        </pc:sldMasterMkLst>
        <pc:sldLayoutChg chg="del">
          <pc:chgData name="Khyaati Acharya (she/her)" userId="f18dbf37-d2d8-49f6-94d7-4c668404e79c" providerId="ADAL" clId="{2974FCB2-4F8A-499D-86AB-D5FDC5DEC1C2}" dt="2023-05-16T07:39:55.843" v="1227" actId="47"/>
          <pc:sldLayoutMkLst>
            <pc:docMk/>
            <pc:sldMasterMk cId="2460954070" sldId="2147483660"/>
            <pc:sldLayoutMk cId="704306412" sldId="214748367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D488"/>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E350F1B-EE7E-6C45-A6B3-74D95226C5F0}"/>
              </a:ext>
            </a:extLst>
          </p:cNvPr>
          <p:cNvPicPr>
            <a:picLocks noChangeAspect="1"/>
          </p:cNvPicPr>
          <p:nvPr/>
        </p:nvPicPr>
        <p:blipFill rotWithShape="1">
          <a:blip r:embed="rId2"/>
          <a:srcRect b="2264"/>
          <a:stretch/>
        </p:blipFill>
        <p:spPr>
          <a:xfrm>
            <a:off x="106991" y="1020708"/>
            <a:ext cx="12099845" cy="5837292"/>
          </a:xfrm>
          <a:prstGeom prst="rect">
            <a:avLst/>
          </a:prstGeom>
          <a:solidFill>
            <a:srgbClr val="00D488"/>
          </a:solidFill>
        </p:spPr>
      </p:pic>
      <p:sp>
        <p:nvSpPr>
          <p:cNvPr id="7" name="Rectangle 6">
            <a:extLst>
              <a:ext uri="{FF2B5EF4-FFF2-40B4-BE49-F238E27FC236}">
                <a16:creationId xmlns:a16="http://schemas.microsoft.com/office/drawing/2014/main" id="{D13387F9-9366-5C62-9B25-7E1A841EE13C}"/>
              </a:ext>
            </a:extLst>
          </p:cNvPr>
          <p:cNvSpPr/>
          <p:nvPr/>
        </p:nvSpPr>
        <p:spPr>
          <a:xfrm>
            <a:off x="106991" y="2668546"/>
            <a:ext cx="6290943" cy="1675979"/>
          </a:xfrm>
          <a:prstGeom prst="rect">
            <a:avLst/>
          </a:prstGeom>
          <a:solidFill>
            <a:srgbClr val="00D4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Rectangle 9">
            <a:extLst>
              <a:ext uri="{FF2B5EF4-FFF2-40B4-BE49-F238E27FC236}">
                <a16:creationId xmlns:a16="http://schemas.microsoft.com/office/drawing/2014/main" id="{DC7FDEE0-DCE0-C479-C6B4-4E71CB0413ED}"/>
              </a:ext>
            </a:extLst>
          </p:cNvPr>
          <p:cNvSpPr/>
          <p:nvPr/>
        </p:nvSpPr>
        <p:spPr>
          <a:xfrm>
            <a:off x="6397934" y="1408072"/>
            <a:ext cx="5693465" cy="1285926"/>
          </a:xfrm>
          <a:prstGeom prst="rect">
            <a:avLst/>
          </a:prstGeom>
          <a:solidFill>
            <a:srgbClr val="00D4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1" name="Rectangle 10">
            <a:extLst>
              <a:ext uri="{FF2B5EF4-FFF2-40B4-BE49-F238E27FC236}">
                <a16:creationId xmlns:a16="http://schemas.microsoft.com/office/drawing/2014/main" id="{23A3084F-2DE2-F0B7-F7F7-EC3F1B19C70A}"/>
              </a:ext>
            </a:extLst>
          </p:cNvPr>
          <p:cNvSpPr/>
          <p:nvPr/>
        </p:nvSpPr>
        <p:spPr>
          <a:xfrm>
            <a:off x="708641" y="4294191"/>
            <a:ext cx="4974639" cy="2124817"/>
          </a:xfrm>
          <a:prstGeom prst="rect">
            <a:avLst/>
          </a:prstGeom>
          <a:solidFill>
            <a:srgbClr val="00D4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a:latin typeface="DMSans"/>
            </a:endParaRPr>
          </a:p>
        </p:txBody>
      </p:sp>
      <p:sp>
        <p:nvSpPr>
          <p:cNvPr id="14" name="Rectangle 13">
            <a:extLst>
              <a:ext uri="{FF2B5EF4-FFF2-40B4-BE49-F238E27FC236}">
                <a16:creationId xmlns:a16="http://schemas.microsoft.com/office/drawing/2014/main" id="{75803915-2A4D-8E47-9C14-EA0C3F6C23BF}"/>
              </a:ext>
            </a:extLst>
          </p:cNvPr>
          <p:cNvSpPr/>
          <p:nvPr/>
        </p:nvSpPr>
        <p:spPr>
          <a:xfrm>
            <a:off x="12229" y="250267"/>
            <a:ext cx="9504784" cy="2191506"/>
          </a:xfrm>
          <a:prstGeom prst="rect">
            <a:avLst/>
          </a:prstGeom>
          <a:solidFill>
            <a:srgbClr val="00D4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13" name="Picture 12">
            <a:extLst>
              <a:ext uri="{FF2B5EF4-FFF2-40B4-BE49-F238E27FC236}">
                <a16:creationId xmlns:a16="http://schemas.microsoft.com/office/drawing/2014/main" id="{88DB3227-514C-E7A0-B083-AB060FF97AD5}"/>
              </a:ext>
            </a:extLst>
          </p:cNvPr>
          <p:cNvPicPr>
            <a:picLocks noChangeAspect="1"/>
          </p:cNvPicPr>
          <p:nvPr/>
        </p:nvPicPr>
        <p:blipFill>
          <a:blip r:embed="rId3"/>
          <a:stretch>
            <a:fillRect/>
          </a:stretch>
        </p:blipFill>
        <p:spPr>
          <a:xfrm>
            <a:off x="-607661" y="1305106"/>
            <a:ext cx="7005595" cy="1675980"/>
          </a:xfrm>
          <a:prstGeom prst="rect">
            <a:avLst/>
          </a:prstGeom>
        </p:spPr>
      </p:pic>
      <p:sp>
        <p:nvSpPr>
          <p:cNvPr id="15" name="TextBox 14">
            <a:extLst>
              <a:ext uri="{FF2B5EF4-FFF2-40B4-BE49-F238E27FC236}">
                <a16:creationId xmlns:a16="http://schemas.microsoft.com/office/drawing/2014/main" id="{772C945D-C081-A05C-FC41-982B545E5349}"/>
              </a:ext>
            </a:extLst>
          </p:cNvPr>
          <p:cNvSpPr txBox="1"/>
          <p:nvPr/>
        </p:nvSpPr>
        <p:spPr>
          <a:xfrm>
            <a:off x="332201" y="4630259"/>
            <a:ext cx="4901361" cy="307777"/>
          </a:xfrm>
          <a:prstGeom prst="rect">
            <a:avLst/>
          </a:prstGeom>
          <a:noFill/>
        </p:spPr>
        <p:txBody>
          <a:bodyPr wrap="square" rtlCol="0">
            <a:spAutoFit/>
          </a:bodyPr>
          <a:lstStyle/>
          <a:p>
            <a:r>
              <a:rPr lang="en-AU" sz="1400" b="1" dirty="0">
                <a:latin typeface="Arial" panose="020B0604020202020204" pitchFamily="34" charset="0"/>
                <a:cs typeface="Arial" panose="020B0604020202020204" pitchFamily="34" charset="0"/>
              </a:rPr>
              <a:t>Wednesday 17 May 2023, 1:00pm-2:30pm</a:t>
            </a:r>
          </a:p>
        </p:txBody>
      </p:sp>
      <p:sp>
        <p:nvSpPr>
          <p:cNvPr id="17" name="TextBox 16">
            <a:extLst>
              <a:ext uri="{FF2B5EF4-FFF2-40B4-BE49-F238E27FC236}">
                <a16:creationId xmlns:a16="http://schemas.microsoft.com/office/drawing/2014/main" id="{7C360B2B-9D94-C885-5A10-BA88FB4D9FE4}"/>
              </a:ext>
            </a:extLst>
          </p:cNvPr>
          <p:cNvSpPr txBox="1"/>
          <p:nvPr/>
        </p:nvSpPr>
        <p:spPr>
          <a:xfrm>
            <a:off x="326061" y="3067033"/>
            <a:ext cx="6182661" cy="1323439"/>
          </a:xfrm>
          <a:prstGeom prst="rect">
            <a:avLst/>
          </a:prstGeom>
          <a:noFill/>
        </p:spPr>
        <p:txBody>
          <a:bodyPr wrap="square" rtlCol="0">
            <a:spAutoFit/>
          </a:bodyPr>
          <a:lstStyle/>
          <a:p>
            <a:r>
              <a:rPr lang="en-AU" sz="4000" b="1" dirty="0">
                <a:latin typeface="Arial" panose="020B0604020202020204" pitchFamily="34" charset="0"/>
                <a:cs typeface="Arial" panose="020B0604020202020204" pitchFamily="34" charset="0"/>
              </a:rPr>
              <a:t>The State of Play in Workforce Development </a:t>
            </a:r>
          </a:p>
        </p:txBody>
      </p:sp>
      <p:pic>
        <p:nvPicPr>
          <p:cNvPr id="6" name="Picture 5" descr="A picture containing text, first-aid kit, clock&#10;&#10;Description automatically generated">
            <a:extLst>
              <a:ext uri="{FF2B5EF4-FFF2-40B4-BE49-F238E27FC236}">
                <a16:creationId xmlns:a16="http://schemas.microsoft.com/office/drawing/2014/main" id="{7E433C9C-D0A1-8A1A-26A3-A8B691660B0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420554" y="131389"/>
            <a:ext cx="3728564" cy="2191507"/>
          </a:xfrm>
          <a:prstGeom prst="rect">
            <a:avLst/>
          </a:prstGeom>
        </p:spPr>
      </p:pic>
      <p:sp>
        <p:nvSpPr>
          <p:cNvPr id="20" name="TextBox 19">
            <a:extLst>
              <a:ext uri="{FF2B5EF4-FFF2-40B4-BE49-F238E27FC236}">
                <a16:creationId xmlns:a16="http://schemas.microsoft.com/office/drawing/2014/main" id="{63B07E42-CE70-4108-C9E3-896E94732306}"/>
              </a:ext>
            </a:extLst>
          </p:cNvPr>
          <p:cNvSpPr txBox="1"/>
          <p:nvPr/>
        </p:nvSpPr>
        <p:spPr>
          <a:xfrm>
            <a:off x="326061" y="6176838"/>
            <a:ext cx="4719140" cy="307777"/>
          </a:xfrm>
          <a:prstGeom prst="rect">
            <a:avLst/>
          </a:prstGeom>
          <a:solidFill>
            <a:srgbClr val="00D488"/>
          </a:solidFill>
        </p:spPr>
        <p:txBody>
          <a:bodyPr wrap="square" rtlCol="0">
            <a:spAutoFit/>
          </a:bodyPr>
          <a:lstStyle/>
          <a:p>
            <a:r>
              <a:rPr lang="en-AU" sz="1400" dirty="0">
                <a:latin typeface="Arial" panose="020B0604020202020204" pitchFamily="34" charset="0"/>
                <a:cs typeface="Arial" panose="020B0604020202020204" pitchFamily="34" charset="0"/>
              </a:rPr>
              <a:t>With thanks to the Victorian Government for their support  </a:t>
            </a:r>
          </a:p>
        </p:txBody>
      </p:sp>
    </p:spTree>
    <p:extLst>
      <p:ext uri="{BB962C8B-B14F-4D97-AF65-F5344CB8AC3E}">
        <p14:creationId xmlns:p14="http://schemas.microsoft.com/office/powerpoint/2010/main" val="181502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92D3521-6F87-47D0-8EE5-DE5A909D08B7}"/>
              </a:ext>
            </a:extLst>
          </p:cNvPr>
          <p:cNvSpPr/>
          <p:nvPr/>
        </p:nvSpPr>
        <p:spPr>
          <a:xfrm>
            <a:off x="0" y="1688977"/>
            <a:ext cx="12192000" cy="5169022"/>
          </a:xfrm>
          <a:prstGeom prst="rect">
            <a:avLst/>
          </a:prstGeom>
          <a:solidFill>
            <a:srgbClr val="E6E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2" name="Picture 1" descr="A picture containing drawing&#10;&#10;Description automatically generated">
            <a:extLst>
              <a:ext uri="{FF2B5EF4-FFF2-40B4-BE49-F238E27FC236}">
                <a16:creationId xmlns:a16="http://schemas.microsoft.com/office/drawing/2014/main" id="{655F2730-2DE3-4B86-8C21-43BF3DE714DC}"/>
              </a:ext>
            </a:extLst>
          </p:cNvPr>
          <p:cNvPicPr>
            <a:picLocks noChangeAspect="1"/>
          </p:cNvPicPr>
          <p:nvPr/>
        </p:nvPicPr>
        <p:blipFill>
          <a:blip r:embed="rId2"/>
          <a:stretch>
            <a:fillRect/>
          </a:stretch>
        </p:blipFill>
        <p:spPr>
          <a:xfrm>
            <a:off x="2150569" y="2585115"/>
            <a:ext cx="8069804" cy="2628802"/>
          </a:xfrm>
          <a:prstGeom prst="rect">
            <a:avLst/>
          </a:prstGeom>
          <a:ln>
            <a:noFill/>
          </a:ln>
          <a:effectLst/>
        </p:spPr>
      </p:pic>
      <p:pic>
        <p:nvPicPr>
          <p:cNvPr id="8" name="Picture 7" descr="Icon&#10;&#10;Description automatically generated">
            <a:extLst>
              <a:ext uri="{FF2B5EF4-FFF2-40B4-BE49-F238E27FC236}">
                <a16:creationId xmlns:a16="http://schemas.microsoft.com/office/drawing/2014/main" id="{64EE3E7D-27FB-4861-9DE6-B9108CE39796}"/>
              </a:ext>
            </a:extLst>
          </p:cNvPr>
          <p:cNvPicPr>
            <a:picLocks noChangeAspect="1"/>
          </p:cNvPicPr>
          <p:nvPr/>
        </p:nvPicPr>
        <p:blipFill>
          <a:blip r:embed="rId3"/>
          <a:stretch>
            <a:fillRect/>
          </a:stretch>
        </p:blipFill>
        <p:spPr>
          <a:xfrm>
            <a:off x="9161675" y="300552"/>
            <a:ext cx="2916999" cy="969985"/>
          </a:xfrm>
          <a:prstGeom prst="rect">
            <a:avLst/>
          </a:prstGeom>
        </p:spPr>
      </p:pic>
    </p:spTree>
    <p:extLst>
      <p:ext uri="{BB962C8B-B14F-4D97-AF65-F5344CB8AC3E}">
        <p14:creationId xmlns:p14="http://schemas.microsoft.com/office/powerpoint/2010/main" val="2863437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B5F0F3A-1887-46FF-8B72-400DF0C31846}"/>
              </a:ext>
            </a:extLst>
          </p:cNvPr>
          <p:cNvSpPr/>
          <p:nvPr/>
        </p:nvSpPr>
        <p:spPr>
          <a:xfrm>
            <a:off x="0" y="-131977"/>
            <a:ext cx="12192000" cy="1534050"/>
          </a:xfrm>
          <a:prstGeom prst="rect">
            <a:avLst/>
          </a:prstGeom>
          <a:solidFill>
            <a:srgbClr val="E6E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C53F4C26-2A9D-4472-9EF5-250C627E4FE6}"/>
              </a:ext>
            </a:extLst>
          </p:cNvPr>
          <p:cNvSpPr>
            <a:spLocks noGrp="1"/>
          </p:cNvSpPr>
          <p:nvPr>
            <p:ph type="title"/>
          </p:nvPr>
        </p:nvSpPr>
        <p:spPr>
          <a:xfrm>
            <a:off x="394316" y="-61580"/>
            <a:ext cx="10515600" cy="1325563"/>
          </a:xfrm>
        </p:spPr>
        <p:txBody>
          <a:bodyPr>
            <a:normAutofit/>
          </a:bodyPr>
          <a:lstStyle/>
          <a:p>
            <a:r>
              <a:rPr lang="en-AU" b="1" i="0" u="sng" dirty="0">
                <a:effectLst/>
                <a:uFill>
                  <a:solidFill>
                    <a:srgbClr val="FF79FF"/>
                  </a:solidFill>
                </a:uFill>
                <a:latin typeface="Arial" panose="020B0604020202020204" pitchFamily="34" charset="0"/>
              </a:rPr>
              <a:t>Support Services</a:t>
            </a:r>
            <a:endParaRPr lang="en-US" u="sng" dirty="0">
              <a:solidFill>
                <a:srgbClr val="000000"/>
              </a:solidFill>
              <a:uFill>
                <a:solidFill>
                  <a:srgbClr val="FF79FF"/>
                </a:solidFill>
              </a:uFill>
              <a:latin typeface="Arial" panose="020B0604020202020204" pitchFamily="34" charset="0"/>
              <a:ea typeface="+mj-lt"/>
              <a:cs typeface="Arial" panose="020B0604020202020204" pitchFamily="34" charset="0"/>
            </a:endParaRPr>
          </a:p>
        </p:txBody>
      </p:sp>
      <p:sp>
        <p:nvSpPr>
          <p:cNvPr id="5" name="Rectangle 4">
            <a:extLst>
              <a:ext uri="{FF2B5EF4-FFF2-40B4-BE49-F238E27FC236}">
                <a16:creationId xmlns:a16="http://schemas.microsoft.com/office/drawing/2014/main" id="{6AF9183A-A063-4EC4-AECA-5A4B78DE50F1}"/>
              </a:ext>
            </a:extLst>
          </p:cNvPr>
          <p:cNvSpPr/>
          <p:nvPr/>
        </p:nvSpPr>
        <p:spPr>
          <a:xfrm>
            <a:off x="0" y="1298316"/>
            <a:ext cx="12192000" cy="208163"/>
          </a:xfrm>
          <a:prstGeom prst="rect">
            <a:avLst/>
          </a:prstGeom>
          <a:solidFill>
            <a:srgbClr val="FF7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Icon&#10;&#10;Description automatically generated">
            <a:extLst>
              <a:ext uri="{FF2B5EF4-FFF2-40B4-BE49-F238E27FC236}">
                <a16:creationId xmlns:a16="http://schemas.microsoft.com/office/drawing/2014/main" id="{00B1D238-B39D-40BF-A8C1-AE0659E4AAAB}"/>
              </a:ext>
            </a:extLst>
          </p:cNvPr>
          <p:cNvPicPr>
            <a:picLocks noChangeAspect="1"/>
          </p:cNvPicPr>
          <p:nvPr/>
        </p:nvPicPr>
        <p:blipFill>
          <a:blip r:embed="rId2"/>
          <a:stretch>
            <a:fillRect/>
          </a:stretch>
        </p:blipFill>
        <p:spPr>
          <a:xfrm>
            <a:off x="9161675" y="5811505"/>
            <a:ext cx="2916999" cy="969985"/>
          </a:xfrm>
          <a:prstGeom prst="rect">
            <a:avLst/>
          </a:prstGeom>
        </p:spPr>
      </p:pic>
      <p:sp>
        <p:nvSpPr>
          <p:cNvPr id="9" name="Text Placeholder 5">
            <a:extLst>
              <a:ext uri="{FF2B5EF4-FFF2-40B4-BE49-F238E27FC236}">
                <a16:creationId xmlns:a16="http://schemas.microsoft.com/office/drawing/2014/main" id="{0C5807B3-418E-7EEB-01DE-7F3F3641BC5F}"/>
              </a:ext>
            </a:extLst>
          </p:cNvPr>
          <p:cNvSpPr txBox="1">
            <a:spLocks/>
          </p:cNvSpPr>
          <p:nvPr/>
        </p:nvSpPr>
        <p:spPr>
          <a:xfrm>
            <a:off x="643856" y="1261588"/>
            <a:ext cx="10420350" cy="4794809"/>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fontAlgn="base">
              <a:buClr>
                <a:srgbClr val="FF79FF"/>
              </a:buClr>
              <a:buFont typeface="Arial" panose="020B0604020202020204" pitchFamily="34" charset="0"/>
              <a:buChar char="•"/>
            </a:pPr>
            <a:r>
              <a:rPr lang="en-US" sz="2400" b="1" dirty="0">
                <a:solidFill>
                  <a:srgbClr val="000000"/>
                </a:solidFill>
                <a:latin typeface="DMSans"/>
              </a:rPr>
              <a:t> 1800 RESPECT </a:t>
            </a:r>
            <a:r>
              <a:rPr lang="en-US" sz="2400" dirty="0">
                <a:solidFill>
                  <a:srgbClr val="000000"/>
                </a:solidFill>
                <a:latin typeface="DMSans"/>
              </a:rPr>
              <a:t>(1800 737 732) is the national 24/7 family, domestic violence and sexual assault counselling service. 1800 RESPECT also provides online counselling support, and a range of additional resources, through their website. ​</a:t>
            </a:r>
          </a:p>
          <a:p>
            <a:pPr marL="342900" indent="-342900" fontAlgn="base">
              <a:buClr>
                <a:srgbClr val="FF79FF"/>
              </a:buClr>
              <a:buFont typeface="Arial" panose="020B0604020202020204" pitchFamily="34" charset="0"/>
              <a:buChar char="•"/>
            </a:pPr>
            <a:endParaRPr lang="en-US" sz="2400" dirty="0">
              <a:solidFill>
                <a:srgbClr val="000000"/>
              </a:solidFill>
              <a:latin typeface="DMSans"/>
            </a:endParaRPr>
          </a:p>
          <a:p>
            <a:pPr marL="342900" indent="-342900" fontAlgn="base">
              <a:buClr>
                <a:srgbClr val="FF79FF"/>
              </a:buClr>
              <a:buFont typeface="Arial" panose="020B0604020202020204" pitchFamily="34" charset="0"/>
              <a:buChar char="•"/>
            </a:pPr>
            <a:r>
              <a:rPr lang="en-US" sz="2400" b="1" dirty="0">
                <a:solidFill>
                  <a:srgbClr val="000000"/>
                </a:solidFill>
                <a:latin typeface="DMSans"/>
              </a:rPr>
              <a:t> Safe Steps</a:t>
            </a:r>
            <a:r>
              <a:rPr lang="en-US" sz="2400" dirty="0">
                <a:solidFill>
                  <a:srgbClr val="000000"/>
                </a:solidFill>
                <a:latin typeface="DMSans"/>
              </a:rPr>
              <a:t> (1800 015 188) is Victoria’s statewide family violence crisis service for women, young people and children experiencing family violence. ​</a:t>
            </a:r>
          </a:p>
          <a:p>
            <a:pPr marL="342900" indent="-342900" fontAlgn="base">
              <a:buClr>
                <a:srgbClr val="FF79FF"/>
              </a:buClr>
              <a:buFont typeface="Arial" panose="020B0604020202020204" pitchFamily="34" charset="0"/>
              <a:buChar char="•"/>
            </a:pPr>
            <a:endParaRPr lang="en-US" sz="2400" dirty="0">
              <a:solidFill>
                <a:srgbClr val="000000"/>
              </a:solidFill>
              <a:latin typeface="DMSans"/>
            </a:endParaRPr>
          </a:p>
          <a:p>
            <a:pPr marL="342900" indent="-342900" fontAlgn="base">
              <a:buClr>
                <a:srgbClr val="FF79FF"/>
              </a:buClr>
              <a:buFont typeface="Arial" panose="020B0604020202020204" pitchFamily="34" charset="0"/>
              <a:buChar char="•"/>
            </a:pPr>
            <a:r>
              <a:rPr lang="en-US" sz="2400" dirty="0">
                <a:solidFill>
                  <a:srgbClr val="000000"/>
                </a:solidFill>
                <a:latin typeface="DMSans"/>
              </a:rPr>
              <a:t> In an emergency, call triple zero (000). ​</a:t>
            </a:r>
          </a:p>
          <a:p>
            <a:pPr>
              <a:buClr>
                <a:srgbClr val="FF79FF"/>
              </a:buClr>
            </a:pPr>
            <a:endParaRPr lang="en-GB" dirty="0">
              <a:latin typeface="DMSans"/>
            </a:endParaRPr>
          </a:p>
        </p:txBody>
      </p:sp>
    </p:spTree>
    <p:extLst>
      <p:ext uri="{BB962C8B-B14F-4D97-AF65-F5344CB8AC3E}">
        <p14:creationId xmlns:p14="http://schemas.microsoft.com/office/powerpoint/2010/main" val="777137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4B2FC4FF-FF70-4AAE-BD39-99F1D0CFFDC6}"/>
              </a:ext>
            </a:extLst>
          </p:cNvPr>
          <p:cNvSpPr/>
          <p:nvPr/>
        </p:nvSpPr>
        <p:spPr>
          <a:xfrm>
            <a:off x="0" y="0"/>
            <a:ext cx="12192000" cy="1673157"/>
          </a:xfrm>
          <a:prstGeom prst="rect">
            <a:avLst/>
          </a:prstGeom>
          <a:solidFill>
            <a:srgbClr val="E6E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9" name="TextBox 28">
            <a:extLst>
              <a:ext uri="{FF2B5EF4-FFF2-40B4-BE49-F238E27FC236}">
                <a16:creationId xmlns:a16="http://schemas.microsoft.com/office/drawing/2014/main" id="{0B6863D1-1AC5-461E-B7E4-9779E2617073}"/>
              </a:ext>
            </a:extLst>
          </p:cNvPr>
          <p:cNvSpPr txBox="1"/>
          <p:nvPr/>
        </p:nvSpPr>
        <p:spPr>
          <a:xfrm>
            <a:off x="333172" y="244077"/>
            <a:ext cx="8742734" cy="584775"/>
          </a:xfrm>
          <a:prstGeom prst="rect">
            <a:avLst/>
          </a:prstGeom>
          <a:noFill/>
        </p:spPr>
        <p:txBody>
          <a:bodyPr wrap="square">
            <a:spAutoFit/>
          </a:bodyPr>
          <a:lstStyle/>
          <a:p>
            <a:r>
              <a:rPr lang="en-US" sz="3200" b="1" u="sng" dirty="0">
                <a:uFill>
                  <a:solidFill>
                    <a:srgbClr val="FF79FF"/>
                  </a:solidFill>
                </a:uFill>
                <a:latin typeface="Arial" panose="020B0604020202020204" pitchFamily="34" charset="0"/>
                <a:cs typeface="Arial" panose="020B0604020202020204" pitchFamily="34" charset="0"/>
              </a:rPr>
              <a:t>Our </a:t>
            </a:r>
            <a:r>
              <a:rPr lang="en-US" sz="3200" b="1" u="sng" dirty="0" err="1">
                <a:uFill>
                  <a:solidFill>
                    <a:srgbClr val="FF79FF"/>
                  </a:solidFill>
                </a:uFill>
                <a:latin typeface="Arial" panose="020B0604020202020204" pitchFamily="34" charset="0"/>
                <a:cs typeface="Arial" panose="020B0604020202020204" pitchFamily="34" charset="0"/>
              </a:rPr>
              <a:t>Panellists</a:t>
            </a:r>
            <a:endParaRPr lang="en-US" sz="3200" b="1" u="sng" dirty="0">
              <a:uFill>
                <a:solidFill>
                  <a:srgbClr val="FF79FF"/>
                </a:solidFill>
              </a:uFill>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652FAC82-21C1-4E82-AD2D-7FBD6C1E626F}"/>
              </a:ext>
            </a:extLst>
          </p:cNvPr>
          <p:cNvSpPr/>
          <p:nvPr/>
        </p:nvSpPr>
        <p:spPr>
          <a:xfrm>
            <a:off x="0" y="1568084"/>
            <a:ext cx="12192000" cy="208163"/>
          </a:xfrm>
          <a:prstGeom prst="rect">
            <a:avLst/>
          </a:prstGeom>
          <a:solidFill>
            <a:srgbClr val="FF7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6" name="Picture 35" descr="Icon&#10;&#10;Description automatically generated">
            <a:extLst>
              <a:ext uri="{FF2B5EF4-FFF2-40B4-BE49-F238E27FC236}">
                <a16:creationId xmlns:a16="http://schemas.microsoft.com/office/drawing/2014/main" id="{F18A16A1-B12C-4898-9A39-1BF30B421571}"/>
              </a:ext>
            </a:extLst>
          </p:cNvPr>
          <p:cNvPicPr>
            <a:picLocks noChangeAspect="1"/>
          </p:cNvPicPr>
          <p:nvPr/>
        </p:nvPicPr>
        <p:blipFill>
          <a:blip r:embed="rId2"/>
          <a:stretch>
            <a:fillRect/>
          </a:stretch>
        </p:blipFill>
        <p:spPr>
          <a:xfrm>
            <a:off x="10333723" y="6344132"/>
            <a:ext cx="1781736" cy="592478"/>
          </a:xfrm>
          <a:prstGeom prst="rect">
            <a:avLst/>
          </a:prstGeom>
        </p:spPr>
      </p:pic>
      <p:sp>
        <p:nvSpPr>
          <p:cNvPr id="23" name="TextBox 22">
            <a:extLst>
              <a:ext uri="{FF2B5EF4-FFF2-40B4-BE49-F238E27FC236}">
                <a16:creationId xmlns:a16="http://schemas.microsoft.com/office/drawing/2014/main" id="{0E3A7FAB-C199-911A-5952-142DEBD90485}"/>
              </a:ext>
            </a:extLst>
          </p:cNvPr>
          <p:cNvSpPr txBox="1"/>
          <p:nvPr/>
        </p:nvSpPr>
        <p:spPr>
          <a:xfrm>
            <a:off x="528506" y="2360218"/>
            <a:ext cx="11115414" cy="2062103"/>
          </a:xfrm>
          <a:prstGeom prst="rect">
            <a:avLst/>
          </a:prstGeom>
          <a:noFill/>
          <a:ln>
            <a:solidFill>
              <a:schemeClr val="bg1"/>
            </a:solidFill>
          </a:ln>
        </p:spPr>
        <p:txBody>
          <a:bodyPr wrap="square" rtlCol="0">
            <a:spAutoFit/>
          </a:bodyPr>
          <a:lstStyle/>
          <a:p>
            <a:r>
              <a:rPr lang="en-US" sz="1600" b="0" i="0" dirty="0">
                <a:solidFill>
                  <a:srgbClr val="000000"/>
                </a:solidFill>
                <a:effectLst/>
                <a:latin typeface="DM Sans" pitchFamily="2" charset="0"/>
              </a:rPr>
              <a:t>Hala works for Melbourne Polytechnic as the Implementation Lead for Respect and Equality in TAFE, where she supports the Victorian TAFE network to build systems and capabilities to address gender-based violence. An Egyptian-kiwi, Hala began her career working in domestic violence and then sexual assault crisis response, before moving into the primary prevention space. Her work has taken place across Asia-Pacific, for organisations like the World Bank, Accident Compensation Corporation New Zealand’s Prevention Unit, and Multicultural Centre for Women’s Health. With an international development background, Hala completed her PhD at the University of Melbourne, which explored Syrian refugee women’s experiences of a safe space humanitarian intervention in Western Lebanon. </a:t>
            </a:r>
            <a:endParaRPr lang="en-AU" sz="1600" dirty="0"/>
          </a:p>
        </p:txBody>
      </p:sp>
      <p:sp>
        <p:nvSpPr>
          <p:cNvPr id="24" name="TextBox 23">
            <a:extLst>
              <a:ext uri="{FF2B5EF4-FFF2-40B4-BE49-F238E27FC236}">
                <a16:creationId xmlns:a16="http://schemas.microsoft.com/office/drawing/2014/main" id="{72FDF19D-9152-D62B-A65C-950E6A408798}"/>
              </a:ext>
            </a:extLst>
          </p:cNvPr>
          <p:cNvSpPr txBox="1"/>
          <p:nvPr/>
        </p:nvSpPr>
        <p:spPr>
          <a:xfrm>
            <a:off x="449180" y="5167489"/>
            <a:ext cx="11194740" cy="1077218"/>
          </a:xfrm>
          <a:prstGeom prst="rect">
            <a:avLst/>
          </a:prstGeom>
          <a:noFill/>
          <a:ln>
            <a:noFill/>
          </a:ln>
        </p:spPr>
        <p:txBody>
          <a:bodyPr wrap="square" rtlCol="0">
            <a:spAutoFit/>
          </a:bodyPr>
          <a:lstStyle/>
          <a:p>
            <a:r>
              <a:rPr lang="en-US" sz="1600" b="0" i="0" dirty="0">
                <a:solidFill>
                  <a:srgbClr val="000000"/>
                </a:solidFill>
                <a:effectLst/>
                <a:latin typeface="DM Sans" pitchFamily="2" charset="0"/>
              </a:rPr>
              <a:t>Hunter is here today representing the ARC Gender Relations team, which is part of the Men and Family Centre on beautiful Bundjalung Country in the Northern Rivers region of NSW. The ARC team have been working together for the last 4.5 years, using gender transformative and intersectional feminist frameworks to deliver a broad range of innovative primary prevention and early intervention initiatives. </a:t>
            </a:r>
            <a:endParaRPr lang="en-AU" sz="1600" dirty="0"/>
          </a:p>
        </p:txBody>
      </p:sp>
      <p:sp>
        <p:nvSpPr>
          <p:cNvPr id="32" name="Rectangle 31">
            <a:extLst>
              <a:ext uri="{FF2B5EF4-FFF2-40B4-BE49-F238E27FC236}">
                <a16:creationId xmlns:a16="http://schemas.microsoft.com/office/drawing/2014/main" id="{C1E30DCE-CF8E-282D-760D-D1FFCF957B96}"/>
              </a:ext>
            </a:extLst>
          </p:cNvPr>
          <p:cNvSpPr/>
          <p:nvPr/>
        </p:nvSpPr>
        <p:spPr>
          <a:xfrm>
            <a:off x="321782" y="2189526"/>
            <a:ext cx="11528861" cy="22640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Rectangle 30">
            <a:extLst>
              <a:ext uri="{FF2B5EF4-FFF2-40B4-BE49-F238E27FC236}">
                <a16:creationId xmlns:a16="http://schemas.microsoft.com/office/drawing/2014/main" id="{55CD35DC-AF5B-57D9-44B8-E244D5F70323}"/>
              </a:ext>
            </a:extLst>
          </p:cNvPr>
          <p:cNvSpPr/>
          <p:nvPr/>
        </p:nvSpPr>
        <p:spPr>
          <a:xfrm>
            <a:off x="184555" y="1962441"/>
            <a:ext cx="4580391" cy="417134"/>
          </a:xfrm>
          <a:prstGeom prst="rect">
            <a:avLst/>
          </a:prstGeom>
          <a:solidFill>
            <a:srgbClr val="FFD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dirty="0">
                <a:solidFill>
                  <a:schemeClr val="tx1"/>
                </a:solidFill>
              </a:rPr>
              <a:t>Dr. Hala Nasr</a:t>
            </a:r>
          </a:p>
        </p:txBody>
      </p:sp>
      <p:sp>
        <p:nvSpPr>
          <p:cNvPr id="33" name="Rectangle 32">
            <a:extLst>
              <a:ext uri="{FF2B5EF4-FFF2-40B4-BE49-F238E27FC236}">
                <a16:creationId xmlns:a16="http://schemas.microsoft.com/office/drawing/2014/main" id="{0F21237E-8924-B90E-73F0-5E8736622939}"/>
              </a:ext>
            </a:extLst>
          </p:cNvPr>
          <p:cNvSpPr/>
          <p:nvPr/>
        </p:nvSpPr>
        <p:spPr>
          <a:xfrm>
            <a:off x="330170" y="4826064"/>
            <a:ext cx="11528861" cy="153624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Rectangle 34">
            <a:extLst>
              <a:ext uri="{FF2B5EF4-FFF2-40B4-BE49-F238E27FC236}">
                <a16:creationId xmlns:a16="http://schemas.microsoft.com/office/drawing/2014/main" id="{8DBAE625-05E3-9826-8D42-376671E0C805}"/>
              </a:ext>
            </a:extLst>
          </p:cNvPr>
          <p:cNvSpPr/>
          <p:nvPr/>
        </p:nvSpPr>
        <p:spPr>
          <a:xfrm>
            <a:off x="184555" y="4617497"/>
            <a:ext cx="4580391" cy="417134"/>
          </a:xfrm>
          <a:prstGeom prst="rect">
            <a:avLst/>
          </a:prstGeom>
          <a:solidFill>
            <a:srgbClr val="FF7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dirty="0">
                <a:solidFill>
                  <a:schemeClr val="tx1"/>
                </a:solidFill>
              </a:rPr>
              <a:t>Hunter McBride</a:t>
            </a:r>
          </a:p>
        </p:txBody>
      </p:sp>
    </p:spTree>
    <p:extLst>
      <p:ext uri="{BB962C8B-B14F-4D97-AF65-F5344CB8AC3E}">
        <p14:creationId xmlns:p14="http://schemas.microsoft.com/office/powerpoint/2010/main" val="3605026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4B2FC4FF-FF70-4AAE-BD39-99F1D0CFFDC6}"/>
              </a:ext>
            </a:extLst>
          </p:cNvPr>
          <p:cNvSpPr/>
          <p:nvPr/>
        </p:nvSpPr>
        <p:spPr>
          <a:xfrm>
            <a:off x="0" y="0"/>
            <a:ext cx="12192000" cy="1673157"/>
          </a:xfrm>
          <a:prstGeom prst="rect">
            <a:avLst/>
          </a:prstGeom>
          <a:solidFill>
            <a:srgbClr val="E6E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29" name="TextBox 28">
            <a:extLst>
              <a:ext uri="{FF2B5EF4-FFF2-40B4-BE49-F238E27FC236}">
                <a16:creationId xmlns:a16="http://schemas.microsoft.com/office/drawing/2014/main" id="{0B6863D1-1AC5-461E-B7E4-9779E2617073}"/>
              </a:ext>
            </a:extLst>
          </p:cNvPr>
          <p:cNvSpPr txBox="1"/>
          <p:nvPr/>
        </p:nvSpPr>
        <p:spPr>
          <a:xfrm>
            <a:off x="333172" y="244077"/>
            <a:ext cx="8742734" cy="584775"/>
          </a:xfrm>
          <a:prstGeom prst="rect">
            <a:avLst/>
          </a:prstGeom>
          <a:noFill/>
        </p:spPr>
        <p:txBody>
          <a:bodyPr wrap="square">
            <a:spAutoFit/>
          </a:bodyPr>
          <a:lstStyle/>
          <a:p>
            <a:r>
              <a:rPr lang="en-US" sz="3200" b="1" u="sng" dirty="0">
                <a:uFill>
                  <a:solidFill>
                    <a:srgbClr val="FF79FF"/>
                  </a:solidFill>
                </a:uFill>
                <a:latin typeface="Arial" panose="020B0604020202020204" pitchFamily="34" charset="0"/>
                <a:cs typeface="Arial" panose="020B0604020202020204" pitchFamily="34" charset="0"/>
              </a:rPr>
              <a:t>Our </a:t>
            </a:r>
            <a:r>
              <a:rPr lang="en-US" sz="3200" b="1" u="sng" dirty="0" err="1">
                <a:uFill>
                  <a:solidFill>
                    <a:srgbClr val="FF79FF"/>
                  </a:solidFill>
                </a:uFill>
                <a:latin typeface="Arial" panose="020B0604020202020204" pitchFamily="34" charset="0"/>
                <a:cs typeface="Arial" panose="020B0604020202020204" pitchFamily="34" charset="0"/>
              </a:rPr>
              <a:t>Panellists</a:t>
            </a:r>
            <a:r>
              <a:rPr lang="en-US" sz="3200" b="1" u="sng" dirty="0">
                <a:uFill>
                  <a:solidFill>
                    <a:srgbClr val="FF79FF"/>
                  </a:solidFill>
                </a:uFill>
                <a:latin typeface="Arial" panose="020B0604020202020204" pitchFamily="34" charset="0"/>
                <a:cs typeface="Arial" panose="020B0604020202020204" pitchFamily="34" charset="0"/>
              </a:rPr>
              <a:t> (continued)</a:t>
            </a:r>
          </a:p>
        </p:txBody>
      </p:sp>
      <p:sp>
        <p:nvSpPr>
          <p:cNvPr id="34" name="Rectangle 33">
            <a:extLst>
              <a:ext uri="{FF2B5EF4-FFF2-40B4-BE49-F238E27FC236}">
                <a16:creationId xmlns:a16="http://schemas.microsoft.com/office/drawing/2014/main" id="{652FAC82-21C1-4E82-AD2D-7FBD6C1E626F}"/>
              </a:ext>
            </a:extLst>
          </p:cNvPr>
          <p:cNvSpPr/>
          <p:nvPr/>
        </p:nvSpPr>
        <p:spPr>
          <a:xfrm>
            <a:off x="0" y="1568084"/>
            <a:ext cx="12192000" cy="208163"/>
          </a:xfrm>
          <a:prstGeom prst="rect">
            <a:avLst/>
          </a:prstGeom>
          <a:solidFill>
            <a:srgbClr val="FF7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36" name="Picture 35" descr="Icon&#10;&#10;Description automatically generated">
            <a:extLst>
              <a:ext uri="{FF2B5EF4-FFF2-40B4-BE49-F238E27FC236}">
                <a16:creationId xmlns:a16="http://schemas.microsoft.com/office/drawing/2014/main" id="{F18A16A1-B12C-4898-9A39-1BF30B421571}"/>
              </a:ext>
            </a:extLst>
          </p:cNvPr>
          <p:cNvPicPr>
            <a:picLocks noChangeAspect="1"/>
          </p:cNvPicPr>
          <p:nvPr/>
        </p:nvPicPr>
        <p:blipFill>
          <a:blip r:embed="rId2"/>
          <a:stretch>
            <a:fillRect/>
          </a:stretch>
        </p:blipFill>
        <p:spPr>
          <a:xfrm>
            <a:off x="10333723" y="6344132"/>
            <a:ext cx="1781736" cy="592478"/>
          </a:xfrm>
          <a:prstGeom prst="rect">
            <a:avLst/>
          </a:prstGeom>
        </p:spPr>
      </p:pic>
      <p:sp>
        <p:nvSpPr>
          <p:cNvPr id="23" name="TextBox 22">
            <a:extLst>
              <a:ext uri="{FF2B5EF4-FFF2-40B4-BE49-F238E27FC236}">
                <a16:creationId xmlns:a16="http://schemas.microsoft.com/office/drawing/2014/main" id="{0E3A7FAB-C199-911A-5952-142DEBD90485}"/>
              </a:ext>
            </a:extLst>
          </p:cNvPr>
          <p:cNvSpPr txBox="1"/>
          <p:nvPr/>
        </p:nvSpPr>
        <p:spPr>
          <a:xfrm>
            <a:off x="528506" y="2432256"/>
            <a:ext cx="11115414" cy="1569660"/>
          </a:xfrm>
          <a:prstGeom prst="rect">
            <a:avLst/>
          </a:prstGeom>
          <a:noFill/>
          <a:ln>
            <a:solidFill>
              <a:schemeClr val="bg1"/>
            </a:solidFill>
          </a:ln>
        </p:spPr>
        <p:txBody>
          <a:bodyPr wrap="square" rtlCol="0">
            <a:spAutoFit/>
          </a:bodyPr>
          <a:lstStyle/>
          <a:p>
            <a:r>
              <a:rPr lang="en-US" sz="1600" b="0" i="0" dirty="0">
                <a:solidFill>
                  <a:srgbClr val="000000"/>
                </a:solidFill>
                <a:effectLst/>
                <a:latin typeface="DM Sans" pitchFamily="2" charset="0"/>
              </a:rPr>
              <a:t>Soizic Brohan works for Women with Disabilities Victoria as the Gender and Disability Workforce</a:t>
            </a:r>
            <a:r>
              <a:rPr lang="en-US" sz="1600" b="0" i="0" dirty="0">
                <a:solidFill>
                  <a:srgbClr val="000000"/>
                </a:solidFill>
                <a:effectLst/>
                <a:latin typeface="Times New Roman" panose="02020603050405020304" pitchFamily="18" charset="0"/>
              </a:rPr>
              <a:t> </a:t>
            </a:r>
            <a:r>
              <a:rPr lang="en-US" sz="1600" b="0" i="0" dirty="0">
                <a:solidFill>
                  <a:srgbClr val="000000"/>
                </a:solidFill>
                <a:effectLst/>
                <a:latin typeface="DM Sans" pitchFamily="2" charset="0"/>
              </a:rPr>
              <a:t>Development Program Manager.</a:t>
            </a:r>
            <a:r>
              <a:rPr lang="en-US" sz="1600" b="0" i="0" dirty="0">
                <a:solidFill>
                  <a:srgbClr val="000000"/>
                </a:solidFill>
                <a:effectLst/>
                <a:latin typeface="Times New Roman" panose="02020603050405020304" pitchFamily="18" charset="0"/>
              </a:rPr>
              <a:t> </a:t>
            </a:r>
            <a:r>
              <a:rPr lang="en-US" sz="1600" b="0" i="0" dirty="0">
                <a:solidFill>
                  <a:srgbClr val="000000"/>
                </a:solidFill>
                <a:effectLst/>
                <a:latin typeface="DM Sans" pitchFamily="2" charset="0"/>
              </a:rPr>
              <a:t>French by origin and with a lived experience of disability (hard of hearing),</a:t>
            </a:r>
            <a:r>
              <a:rPr lang="en-US" sz="1600" b="0" i="0" dirty="0">
                <a:solidFill>
                  <a:srgbClr val="000000"/>
                </a:solidFill>
                <a:effectLst/>
                <a:latin typeface="Times New Roman" panose="02020603050405020304" pitchFamily="18" charset="0"/>
              </a:rPr>
              <a:t> </a:t>
            </a:r>
            <a:r>
              <a:rPr lang="en-US" sz="1600" b="0" i="0" dirty="0">
                <a:solidFill>
                  <a:srgbClr val="000000"/>
                </a:solidFill>
                <a:effectLst/>
                <a:latin typeface="DM Sans" pitchFamily="2" charset="0"/>
              </a:rPr>
              <a:t>Soizic has an international development and social research background. Passionate about gender equality and disability inclusion, she completed a Ph.D. on women’s political leadership in Caribbean societies and volunteered for</a:t>
            </a:r>
            <a:r>
              <a:rPr lang="en-US" sz="1600" b="0" i="0" dirty="0">
                <a:solidFill>
                  <a:srgbClr val="000000"/>
                </a:solidFill>
                <a:effectLst/>
                <a:latin typeface="Times New Roman" panose="02020603050405020304" pitchFamily="18" charset="0"/>
              </a:rPr>
              <a:t> </a:t>
            </a:r>
            <a:r>
              <a:rPr lang="en-US" sz="1600" b="0" i="0" dirty="0">
                <a:solidFill>
                  <a:srgbClr val="000000"/>
                </a:solidFill>
                <a:effectLst/>
                <a:latin typeface="DM Sans" pitchFamily="2" charset="0"/>
              </a:rPr>
              <a:t>CBM</a:t>
            </a:r>
            <a:r>
              <a:rPr lang="en-US" sz="1600" b="0" i="0" dirty="0">
                <a:solidFill>
                  <a:srgbClr val="000000"/>
                </a:solidFill>
                <a:effectLst/>
                <a:latin typeface="Times New Roman" panose="02020603050405020304" pitchFamily="18" charset="0"/>
              </a:rPr>
              <a:t> </a:t>
            </a:r>
            <a:r>
              <a:rPr lang="en-US" sz="1600" b="0" i="0" dirty="0">
                <a:solidFill>
                  <a:srgbClr val="000000"/>
                </a:solidFill>
                <a:effectLst/>
                <a:latin typeface="DM Sans" pitchFamily="2" charset="0"/>
              </a:rPr>
              <a:t>Australia and the International Women’s Development Agency before joining Women with Disabilities Victoria in 2020.</a:t>
            </a:r>
            <a:r>
              <a:rPr lang="en-US" sz="1600" b="1" i="0" dirty="0">
                <a:solidFill>
                  <a:srgbClr val="000000"/>
                </a:solidFill>
                <a:effectLst/>
                <a:latin typeface="Times New Roman" panose="02020603050405020304" pitchFamily="18" charset="0"/>
              </a:rPr>
              <a:t> </a:t>
            </a:r>
            <a:endParaRPr lang="en-AU" sz="1600" dirty="0"/>
          </a:p>
        </p:txBody>
      </p:sp>
      <p:sp>
        <p:nvSpPr>
          <p:cNvPr id="24" name="TextBox 23">
            <a:extLst>
              <a:ext uri="{FF2B5EF4-FFF2-40B4-BE49-F238E27FC236}">
                <a16:creationId xmlns:a16="http://schemas.microsoft.com/office/drawing/2014/main" id="{72FDF19D-9152-D62B-A65C-950E6A408798}"/>
              </a:ext>
            </a:extLst>
          </p:cNvPr>
          <p:cNvSpPr txBox="1"/>
          <p:nvPr/>
        </p:nvSpPr>
        <p:spPr>
          <a:xfrm>
            <a:off x="449180" y="5021687"/>
            <a:ext cx="11194740" cy="1077218"/>
          </a:xfrm>
          <a:prstGeom prst="rect">
            <a:avLst/>
          </a:prstGeom>
          <a:noFill/>
          <a:ln>
            <a:noFill/>
          </a:ln>
        </p:spPr>
        <p:txBody>
          <a:bodyPr wrap="square" rtlCol="0">
            <a:spAutoFit/>
          </a:bodyPr>
          <a:lstStyle/>
          <a:p>
            <a:r>
              <a:rPr lang="en-US" sz="1600" b="0" i="0" dirty="0">
                <a:solidFill>
                  <a:srgbClr val="000000"/>
                </a:solidFill>
                <a:effectLst/>
                <a:latin typeface="DM Sans" pitchFamily="2" charset="0"/>
              </a:rPr>
              <a:t>Jane is the Manager of Prevention Sector Engagement at Our Watch, where she works with a fabulous team to support and strengthen the prevention workforce and sector across Australia. Jane has worked in the prevention of violence against women since 2009 (initially in Victorian local governments) and has worked at Our Watch since 2016.</a:t>
            </a:r>
            <a:endParaRPr lang="en-AU" sz="1600" dirty="0"/>
          </a:p>
        </p:txBody>
      </p:sp>
      <p:sp>
        <p:nvSpPr>
          <p:cNvPr id="32" name="Rectangle 31">
            <a:extLst>
              <a:ext uri="{FF2B5EF4-FFF2-40B4-BE49-F238E27FC236}">
                <a16:creationId xmlns:a16="http://schemas.microsoft.com/office/drawing/2014/main" id="{C1E30DCE-CF8E-282D-760D-D1FFCF957B96}"/>
              </a:ext>
            </a:extLst>
          </p:cNvPr>
          <p:cNvSpPr/>
          <p:nvPr/>
        </p:nvSpPr>
        <p:spPr>
          <a:xfrm>
            <a:off x="333172" y="2080703"/>
            <a:ext cx="11528861" cy="208862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1" name="Rectangle 30">
            <a:extLst>
              <a:ext uri="{FF2B5EF4-FFF2-40B4-BE49-F238E27FC236}">
                <a16:creationId xmlns:a16="http://schemas.microsoft.com/office/drawing/2014/main" id="{55CD35DC-AF5B-57D9-44B8-E244D5F70323}"/>
              </a:ext>
            </a:extLst>
          </p:cNvPr>
          <p:cNvSpPr/>
          <p:nvPr/>
        </p:nvSpPr>
        <p:spPr>
          <a:xfrm>
            <a:off x="184556" y="1888690"/>
            <a:ext cx="4580391" cy="417134"/>
          </a:xfrm>
          <a:prstGeom prst="rect">
            <a:avLst/>
          </a:prstGeom>
          <a:solidFill>
            <a:srgbClr val="FD4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dirty="0">
                <a:solidFill>
                  <a:schemeClr val="tx1"/>
                </a:solidFill>
              </a:rPr>
              <a:t>Soizic Brohan</a:t>
            </a:r>
          </a:p>
        </p:txBody>
      </p:sp>
      <p:sp>
        <p:nvSpPr>
          <p:cNvPr id="33" name="Rectangle 32">
            <a:extLst>
              <a:ext uri="{FF2B5EF4-FFF2-40B4-BE49-F238E27FC236}">
                <a16:creationId xmlns:a16="http://schemas.microsoft.com/office/drawing/2014/main" id="{0F21237E-8924-B90E-73F0-5E8736622939}"/>
              </a:ext>
            </a:extLst>
          </p:cNvPr>
          <p:cNvSpPr/>
          <p:nvPr/>
        </p:nvSpPr>
        <p:spPr>
          <a:xfrm>
            <a:off x="331569" y="4655891"/>
            <a:ext cx="11528861" cy="1666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5" name="Rectangle 34">
            <a:extLst>
              <a:ext uri="{FF2B5EF4-FFF2-40B4-BE49-F238E27FC236}">
                <a16:creationId xmlns:a16="http://schemas.microsoft.com/office/drawing/2014/main" id="{8DBAE625-05E3-9826-8D42-376671E0C805}"/>
              </a:ext>
            </a:extLst>
          </p:cNvPr>
          <p:cNvSpPr/>
          <p:nvPr/>
        </p:nvSpPr>
        <p:spPr>
          <a:xfrm>
            <a:off x="184556" y="4488479"/>
            <a:ext cx="4580391" cy="417134"/>
          </a:xfrm>
          <a:prstGeom prst="rect">
            <a:avLst/>
          </a:prstGeom>
          <a:solidFill>
            <a:srgbClr val="00D4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2400" dirty="0">
                <a:solidFill>
                  <a:schemeClr val="tx1"/>
                </a:solidFill>
              </a:rPr>
              <a:t>Jane Torney</a:t>
            </a:r>
          </a:p>
        </p:txBody>
      </p:sp>
      <p:sp>
        <p:nvSpPr>
          <p:cNvPr id="2" name="TextBox 1">
            <a:extLst>
              <a:ext uri="{FF2B5EF4-FFF2-40B4-BE49-F238E27FC236}">
                <a16:creationId xmlns:a16="http://schemas.microsoft.com/office/drawing/2014/main" id="{1C172876-3C6C-0CC0-F148-AE4478A243D4}"/>
              </a:ext>
            </a:extLst>
          </p:cNvPr>
          <p:cNvSpPr txBox="1"/>
          <p:nvPr/>
        </p:nvSpPr>
        <p:spPr>
          <a:xfrm>
            <a:off x="331569" y="242757"/>
            <a:ext cx="8742734" cy="584775"/>
          </a:xfrm>
          <a:prstGeom prst="rect">
            <a:avLst/>
          </a:prstGeom>
          <a:noFill/>
        </p:spPr>
        <p:txBody>
          <a:bodyPr wrap="square">
            <a:spAutoFit/>
          </a:bodyPr>
          <a:lstStyle/>
          <a:p>
            <a:r>
              <a:rPr lang="en-US" sz="3200" b="1" u="sng" dirty="0">
                <a:uFill>
                  <a:solidFill>
                    <a:srgbClr val="FF79FF"/>
                  </a:solidFill>
                </a:uFill>
                <a:latin typeface="Arial" panose="020B0604020202020204" pitchFamily="34" charset="0"/>
                <a:cs typeface="Arial" panose="020B0604020202020204" pitchFamily="34" charset="0"/>
              </a:rPr>
              <a:t>Our </a:t>
            </a:r>
            <a:r>
              <a:rPr lang="en-US" sz="3200" b="1" u="sng" dirty="0" err="1">
                <a:uFill>
                  <a:solidFill>
                    <a:srgbClr val="FF79FF"/>
                  </a:solidFill>
                </a:uFill>
                <a:latin typeface="Arial" panose="020B0604020202020204" pitchFamily="34" charset="0"/>
                <a:cs typeface="Arial" panose="020B0604020202020204" pitchFamily="34" charset="0"/>
              </a:rPr>
              <a:t>Panellists</a:t>
            </a:r>
            <a:r>
              <a:rPr lang="en-US" sz="3200" b="1" u="sng" dirty="0">
                <a:uFill>
                  <a:solidFill>
                    <a:srgbClr val="FF79FF"/>
                  </a:solidFill>
                </a:uFill>
                <a:latin typeface="Arial" panose="020B0604020202020204" pitchFamily="34" charset="0"/>
                <a:cs typeface="Arial" panose="020B0604020202020204" pitchFamily="34" charset="0"/>
              </a:rPr>
              <a:t> (continued)</a:t>
            </a:r>
          </a:p>
        </p:txBody>
      </p:sp>
    </p:spTree>
    <p:extLst>
      <p:ext uri="{BB962C8B-B14F-4D97-AF65-F5344CB8AC3E}">
        <p14:creationId xmlns:p14="http://schemas.microsoft.com/office/powerpoint/2010/main" val="3348580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6440FD-6A9B-4871-BA7C-4B2E0760113E}"/>
              </a:ext>
            </a:extLst>
          </p:cNvPr>
          <p:cNvSpPr/>
          <p:nvPr/>
        </p:nvSpPr>
        <p:spPr>
          <a:xfrm>
            <a:off x="0" y="-131978"/>
            <a:ext cx="12192000" cy="6989978"/>
          </a:xfrm>
          <a:prstGeom prst="rect">
            <a:avLst/>
          </a:prstGeom>
          <a:solidFill>
            <a:srgbClr val="E6E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2" name="Title 1">
            <a:extLst>
              <a:ext uri="{FF2B5EF4-FFF2-40B4-BE49-F238E27FC236}">
                <a16:creationId xmlns:a16="http://schemas.microsoft.com/office/drawing/2014/main" id="{8841B0FE-514D-448A-B6F7-D26AED935141}"/>
              </a:ext>
            </a:extLst>
          </p:cNvPr>
          <p:cNvSpPr>
            <a:spLocks noGrp="1"/>
          </p:cNvSpPr>
          <p:nvPr>
            <p:ph type="ctrTitle"/>
          </p:nvPr>
        </p:nvSpPr>
        <p:spPr>
          <a:xfrm>
            <a:off x="1524000" y="1451363"/>
            <a:ext cx="9144000" cy="2387600"/>
          </a:xfrm>
        </p:spPr>
        <p:txBody>
          <a:bodyPr/>
          <a:lstStyle/>
          <a:p>
            <a:r>
              <a:rPr lang="en-US" b="1" dirty="0">
                <a:latin typeface="Arial" panose="020B0604020202020204" pitchFamily="34" charset="0"/>
                <a:cs typeface="Arial" panose="020B0604020202020204" pitchFamily="34" charset="0"/>
              </a:rPr>
              <a:t>Thank you</a:t>
            </a:r>
          </a:p>
        </p:txBody>
      </p:sp>
      <p:pic>
        <p:nvPicPr>
          <p:cNvPr id="3" name="Picture 2" descr="A picture containing logo&#10;&#10;Description automatically generated">
            <a:extLst>
              <a:ext uri="{FF2B5EF4-FFF2-40B4-BE49-F238E27FC236}">
                <a16:creationId xmlns:a16="http://schemas.microsoft.com/office/drawing/2014/main" id="{91C9470C-2A6D-47A8-A24D-70DD9314636C}"/>
              </a:ext>
            </a:extLst>
          </p:cNvPr>
          <p:cNvPicPr>
            <a:picLocks noChangeAspect="1"/>
          </p:cNvPicPr>
          <p:nvPr/>
        </p:nvPicPr>
        <p:blipFill>
          <a:blip r:embed="rId2"/>
          <a:stretch>
            <a:fillRect/>
          </a:stretch>
        </p:blipFill>
        <p:spPr>
          <a:xfrm>
            <a:off x="7077406" y="3866325"/>
            <a:ext cx="1037337" cy="988104"/>
          </a:xfrm>
          <a:prstGeom prst="rect">
            <a:avLst/>
          </a:prstGeom>
        </p:spPr>
      </p:pic>
    </p:spTree>
    <p:extLst>
      <p:ext uri="{BB962C8B-B14F-4D97-AF65-F5344CB8AC3E}">
        <p14:creationId xmlns:p14="http://schemas.microsoft.com/office/powerpoint/2010/main" val="41577007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aE branding Presentation Template Pink" id="{957CA32C-C903-44EB-86DD-640232527828}" vid="{A6F6E838-461F-461F-8E81-746BADE0565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13C24CABD037C49A5EE3DA039E93DCB" ma:contentTypeVersion="13" ma:contentTypeDescription="Create a new document." ma:contentTypeScope="" ma:versionID="78279a79949c0f282969f6e7261ab19e">
  <xsd:schema xmlns:xsd="http://www.w3.org/2001/XMLSchema" xmlns:xs="http://www.w3.org/2001/XMLSchema" xmlns:p="http://schemas.microsoft.com/office/2006/metadata/properties" xmlns:ns2="2a8badd1-649c-4485-bf10-416c03b4fc29" xmlns:ns3="bf1973e2-2eda-4711-a8da-2d6e591ec33a" targetNamespace="http://schemas.microsoft.com/office/2006/metadata/properties" ma:root="true" ma:fieldsID="ccd7964a0105e3b9ddaab61b6330cc04" ns2:_="" ns3:_="">
    <xsd:import namespace="2a8badd1-649c-4485-bf10-416c03b4fc29"/>
    <xsd:import namespace="bf1973e2-2eda-4711-a8da-2d6e591ec33a"/>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8badd1-649c-4485-bf10-416c03b4fc2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e7da05e1-530e-4c4a-8d27-de54ee5c5dfe"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f1973e2-2eda-4711-a8da-2d6e591ec33a"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9635bae-ff8d-4069-b2cc-b851a08335de}" ma:internalName="TaxCatchAll" ma:showField="CatchAllData" ma:web="bf1973e2-2eda-4711-a8da-2d6e591ec33a">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bf1973e2-2eda-4711-a8da-2d6e591ec33a">
      <UserInfo>
        <DisplayName>Jennie Child</DisplayName>
        <AccountId>16</AccountId>
        <AccountType/>
      </UserInfo>
    </SharedWithUsers>
    <lcf76f155ced4ddcb4097134ff3c332f xmlns="2a8badd1-649c-4485-bf10-416c03b4fc29">
      <Terms xmlns="http://schemas.microsoft.com/office/infopath/2007/PartnerControls"/>
    </lcf76f155ced4ddcb4097134ff3c332f>
    <TaxCatchAll xmlns="bf1973e2-2eda-4711-a8da-2d6e591ec33a" xsi:nil="true"/>
  </documentManagement>
</p:properties>
</file>

<file path=customXml/itemProps1.xml><?xml version="1.0" encoding="utf-8"?>
<ds:datastoreItem xmlns:ds="http://schemas.openxmlformats.org/officeDocument/2006/customXml" ds:itemID="{73A31D16-3BA0-48D6-9546-70DA1B9BD71D}">
  <ds:schemaRefs>
    <ds:schemaRef ds:uri="http://schemas.microsoft.com/sharepoint/v3/contenttype/forms"/>
  </ds:schemaRefs>
</ds:datastoreItem>
</file>

<file path=customXml/itemProps2.xml><?xml version="1.0" encoding="utf-8"?>
<ds:datastoreItem xmlns:ds="http://schemas.openxmlformats.org/officeDocument/2006/customXml" ds:itemID="{46A90A5C-9EC0-4327-A208-3432EF3FC81F}">
  <ds:schemaRefs>
    <ds:schemaRef ds:uri="2a8badd1-649c-4485-bf10-416c03b4fc29"/>
    <ds:schemaRef ds:uri="bf1973e2-2eda-4711-a8da-2d6e591ec33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BBCB589-FB80-44DD-A8EF-ABFCAB54B5AE}">
  <ds:schemaRefs>
    <ds:schemaRef ds:uri="http://purl.org/dc/terms/"/>
    <ds:schemaRef ds:uri="http://schemas.microsoft.com/office/2006/documentManagement/types"/>
    <ds:schemaRef ds:uri="http://www.w3.org/XML/1998/namespace"/>
    <ds:schemaRef ds:uri="http://purl.org/dc/elements/1.1/"/>
    <ds:schemaRef ds:uri="http://schemas.microsoft.com/office/infopath/2007/PartnerControls"/>
    <ds:schemaRef ds:uri="2a8badd1-649c-4485-bf10-416c03b4fc29"/>
    <ds:schemaRef ds:uri="http://purl.org/dc/dcmitype/"/>
    <ds:schemaRef ds:uri="http://schemas.openxmlformats.org/package/2006/metadata/core-properties"/>
    <ds:schemaRef ds:uri="bf1973e2-2eda-4711-a8da-2d6e591ec33a"/>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SaE branding Presentation Template Pink</Template>
  <TotalTime>8390</TotalTime>
  <Words>457</Words>
  <Application>Microsoft Office PowerPoint</Application>
  <PresentationFormat>Widescreen</PresentationFormat>
  <Paragraphs>21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DM Sans</vt:lpstr>
      <vt:lpstr>DMSans</vt:lpstr>
      <vt:lpstr>Times New Roman</vt:lpstr>
      <vt:lpstr>Office Theme</vt:lpstr>
      <vt:lpstr>PowerPoint Presentation</vt:lpstr>
      <vt:lpstr>PowerPoint Presentation</vt:lpstr>
      <vt:lpstr>Support Services</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Khyaati Acharya (she/her)</dc:creator>
  <cp:lastModifiedBy>Khyaati Acharya (she/her)</cp:lastModifiedBy>
  <cp:revision>1</cp:revision>
  <dcterms:created xsi:type="dcterms:W3CDTF">2023-05-11T07:49:04Z</dcterms:created>
  <dcterms:modified xsi:type="dcterms:W3CDTF">2023-05-17T04:32:26Z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0x010100C13C24CABD037C49A5EE3DA039E93DCB</vt:lpwstr>
  </property>
  <property fmtid="{D5CDD505-2E9C-101B-9397-08002B2CF9AE}" pid="3" name="MediaServiceImageTags">
    <vt:lpwstr/>
  </property>
</Properties>
</file>