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7" r:id="rId6"/>
    <p:sldId id="292" r:id="rId7"/>
    <p:sldId id="291" r:id="rId8"/>
    <p:sldId id="269" r:id="rId9"/>
    <p:sldId id="286" r:id="rId10"/>
    <p:sldId id="289" r:id="rId11"/>
    <p:sldId id="290" r:id="rId12"/>
    <p:sldId id="265" r:id="rId13"/>
    <p:sldId id="264"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4DC"/>
    <a:srgbClr val="33B9FF"/>
    <a:srgbClr val="7800FF"/>
    <a:srgbClr val="FF79FF"/>
    <a:srgbClr val="00D488"/>
    <a:srgbClr val="FFC9FF"/>
    <a:srgbClr val="000000"/>
    <a:srgbClr val="FD4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9A6ED-9A2F-C00A-20BE-34E902AFB378}" v="6" dt="2023-02-26T23:42:44.940"/>
    <p1510:client id="{727AC8A3-5393-477E-BE8A-BB65CA57A644}" v="10" vWet="14" dt="2023-02-21T23:20:47.574"/>
    <p1510:client id="{FB3D5DF0-77F3-4458-BB68-3C963ED70591}" v="2" dt="2023-02-21T23:21:01.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9B5EE2-796C-4642-A8E3-98BAC8D279DC}"/>
              </a:ext>
            </a:extLst>
          </p:cNvPr>
          <p:cNvSpPr/>
          <p:nvPr userDrawn="1"/>
        </p:nvSpPr>
        <p:spPr>
          <a:xfrm>
            <a:off x="0" y="3302493"/>
            <a:ext cx="12192000" cy="3555507"/>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picture containing text, first-aid kit, clock&#10;&#10;Description automatically generated">
            <a:extLst>
              <a:ext uri="{FF2B5EF4-FFF2-40B4-BE49-F238E27FC236}">
                <a16:creationId xmlns:a16="http://schemas.microsoft.com/office/drawing/2014/main" id="{F15CCBE9-F7CB-479F-B60B-FF11EF26E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4595" y="203998"/>
            <a:ext cx="4178276" cy="2455830"/>
          </a:xfrm>
          <a:prstGeom prst="rect">
            <a:avLst/>
          </a:prstGeom>
        </p:spPr>
      </p:pic>
      <p:sp>
        <p:nvSpPr>
          <p:cNvPr id="2" name="Title 1"/>
          <p:cNvSpPr>
            <a:spLocks noGrp="1"/>
          </p:cNvSpPr>
          <p:nvPr>
            <p:ph type="ctrTitle" hasCustomPrompt="1"/>
          </p:nvPr>
        </p:nvSpPr>
        <p:spPr>
          <a:xfrm>
            <a:off x="449387" y="3148773"/>
            <a:ext cx="9144000" cy="2387600"/>
          </a:xfrm>
        </p:spPr>
        <p:txBody>
          <a:bodyPr anchor="b">
            <a:normAutofit/>
          </a:bodyPr>
          <a:lstStyle>
            <a:lvl1pPr marL="0" algn="l" defTabSz="914400" rtl="0" eaLnBrk="1" latinLnBrk="0" hangingPunct="1">
              <a:defRPr lang="en-US" sz="6600" b="1" u="sng" kern="1200" dirty="0">
                <a:solidFill>
                  <a:schemeClr val="tx1"/>
                </a:solidFill>
                <a:uFill>
                  <a:solidFill>
                    <a:srgbClr val="7800FF"/>
                  </a:solidFill>
                </a:uFill>
                <a:latin typeface="Arial" panose="020B0604020202020204" pitchFamily="34" charset="0"/>
                <a:ea typeface="+mn-ea"/>
                <a:cs typeface="Arial" panose="020B0604020202020204" pitchFamily="34" charset="0"/>
              </a:defRPr>
            </a:lvl1pPr>
          </a:lstStyle>
          <a:p>
            <a:r>
              <a:rPr lang="en-US" sz="6600" b="1" u="sng">
                <a:uFill>
                  <a:solidFill>
                    <a:srgbClr val="7800FF"/>
                  </a:solidFill>
                </a:uFill>
                <a:latin typeface="Arial" panose="020B0604020202020204" pitchFamily="34" charset="0"/>
                <a:cs typeface="Arial" panose="020B0604020202020204" pitchFamily="34" charset="0"/>
              </a:rPr>
              <a:t>Presentation </a:t>
            </a:r>
            <a:br>
              <a:rPr lang="en-US" sz="6600" b="1" u="sng">
                <a:uFill>
                  <a:solidFill>
                    <a:srgbClr val="7800FF"/>
                  </a:solidFill>
                </a:uFill>
                <a:latin typeface="Arial" panose="020B0604020202020204" pitchFamily="34" charset="0"/>
                <a:cs typeface="Arial" panose="020B0604020202020204" pitchFamily="34" charset="0"/>
              </a:rPr>
            </a:br>
            <a:r>
              <a:rPr lang="en-US" sz="6600" b="1" u="sng">
                <a:uFill>
                  <a:solidFill>
                    <a:srgbClr val="7800FF"/>
                  </a:solidFill>
                </a:uFill>
                <a:latin typeface="Arial" panose="020B0604020202020204" pitchFamily="34" charset="0"/>
                <a:cs typeface="Arial" panose="020B0604020202020204" pitchFamily="34" charset="0"/>
              </a:rPr>
              <a:t>Title Size 66pts-54pts</a:t>
            </a:r>
            <a:endParaRPr lang="en-AU" sz="6600" b="1" u="sng">
              <a:uFill>
                <a:solidFill>
                  <a:srgbClr val="7800FF"/>
                </a:solidFill>
              </a:uFill>
              <a:latin typeface="Arial" panose="020B0604020202020204" pitchFamily="34" charset="0"/>
              <a:cs typeface="Arial" panose="020B0604020202020204" pitchFamily="34" charset="0"/>
            </a:endParaRPr>
          </a:p>
        </p:txBody>
      </p:sp>
      <p:sp>
        <p:nvSpPr>
          <p:cNvPr id="3" name="Subtitle 2"/>
          <p:cNvSpPr>
            <a:spLocks noGrp="1"/>
          </p:cNvSpPr>
          <p:nvPr>
            <p:ph type="subTitle" idx="1" hasCustomPrompt="1"/>
          </p:nvPr>
        </p:nvSpPr>
        <p:spPr>
          <a:xfrm>
            <a:off x="449387" y="5981989"/>
            <a:ext cx="2057400" cy="296929"/>
          </a:xfrm>
        </p:spPr>
        <p:txBody>
          <a:bodyPr/>
          <a:lstStyle>
            <a:lvl1pPr marL="0" indent="0" algn="ctr">
              <a:buNone/>
              <a:defRPr lang="en-US" sz="1600" kern="1200" dirty="0">
                <a:solidFill>
                  <a:srgbClr val="000000"/>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sz="1600">
                <a:solidFill>
                  <a:srgbClr val="000000"/>
                </a:solidFill>
                <a:latin typeface="Arial" panose="020B0604020202020204" pitchFamily="34" charset="0"/>
                <a:cs typeface="Arial" panose="020B0604020202020204" pitchFamily="34" charset="0"/>
              </a:rPr>
              <a:t>Name of presenter</a:t>
            </a:r>
          </a:p>
        </p:txBody>
      </p:sp>
    </p:spTree>
    <p:extLst>
      <p:ext uri="{BB962C8B-B14F-4D97-AF65-F5344CB8AC3E}">
        <p14:creationId xmlns:p14="http://schemas.microsoft.com/office/powerpoint/2010/main" val="238538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3F0B5C-6C2E-4245-96E6-99FD477959B7}"/>
              </a:ext>
            </a:extLst>
          </p:cNvPr>
          <p:cNvSpPr/>
          <p:nvPr userDrawn="1"/>
        </p:nvSpPr>
        <p:spPr>
          <a:xfrm>
            <a:off x="0" y="3103123"/>
            <a:ext cx="12192000" cy="3754876"/>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picture containing text, first-aid kit, clock&#10;&#10;Description automatically generated">
            <a:extLst>
              <a:ext uri="{FF2B5EF4-FFF2-40B4-BE49-F238E27FC236}">
                <a16:creationId xmlns:a16="http://schemas.microsoft.com/office/drawing/2014/main" id="{22B93F85-0EFB-4DC6-9E11-286A3FB67A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4595" y="203998"/>
            <a:ext cx="4178276" cy="2455830"/>
          </a:xfrm>
          <a:prstGeom prst="rect">
            <a:avLst/>
          </a:prstGeom>
        </p:spPr>
      </p:pic>
      <p:sp>
        <p:nvSpPr>
          <p:cNvPr id="2" name="Title 1"/>
          <p:cNvSpPr>
            <a:spLocks noGrp="1"/>
          </p:cNvSpPr>
          <p:nvPr>
            <p:ph type="title" hasCustomPrompt="1"/>
          </p:nvPr>
        </p:nvSpPr>
        <p:spPr>
          <a:xfrm>
            <a:off x="612775" y="3295650"/>
            <a:ext cx="10515600" cy="1266825"/>
          </a:xfrm>
        </p:spPr>
        <p:txBody>
          <a:bodyPr anchor="b"/>
          <a:lstStyle>
            <a:lvl1pPr>
              <a:defRPr lang="en-US" sz="6000" b="1" u="sng" kern="1200">
                <a:solidFill>
                  <a:schemeClr val="tx1"/>
                </a:solidFill>
                <a:uFill>
                  <a:solidFill>
                    <a:srgbClr val="7800FF"/>
                  </a:solidFill>
                </a:uFill>
                <a:latin typeface="Arial" panose="020B0604020202020204" pitchFamily="34" charset="0"/>
                <a:ea typeface="+mj-ea"/>
                <a:cs typeface="Arial" panose="020B0604020202020204" pitchFamily="34" charset="0"/>
              </a:defRPr>
            </a:lvl1pPr>
          </a:lstStyle>
          <a:p>
            <a:r>
              <a:rPr lang="en-US" sz="6000" b="1" u="sng">
                <a:uFill>
                  <a:solidFill>
                    <a:srgbClr val="7800FF"/>
                  </a:solidFill>
                </a:uFill>
                <a:latin typeface="Arial" panose="020B0604020202020204" pitchFamily="34" charset="0"/>
                <a:cs typeface="Arial" panose="020B0604020202020204" pitchFamily="34" charset="0"/>
              </a:rPr>
              <a:t>Section Title</a:t>
            </a:r>
          </a:p>
        </p:txBody>
      </p:sp>
    </p:spTree>
    <p:extLst>
      <p:ext uri="{BB962C8B-B14F-4D97-AF65-F5344CB8AC3E}">
        <p14:creationId xmlns:p14="http://schemas.microsoft.com/office/powerpoint/2010/main" val="259152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BF3778-5E2A-48EB-851C-048A13634714}"/>
              </a:ext>
            </a:extLst>
          </p:cNvPr>
          <p:cNvSpPr/>
          <p:nvPr userDrawn="1"/>
        </p:nvSpPr>
        <p:spPr>
          <a:xfrm>
            <a:off x="0" y="-131977"/>
            <a:ext cx="12192000" cy="1534050"/>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E3A0961D-F223-4CCC-9FC9-D49D6E09995E}"/>
              </a:ext>
            </a:extLst>
          </p:cNvPr>
          <p:cNvSpPr/>
          <p:nvPr userDrawn="1"/>
        </p:nvSpPr>
        <p:spPr>
          <a:xfrm>
            <a:off x="0" y="1298316"/>
            <a:ext cx="12192000" cy="208163"/>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Icon&#10;&#10;Description automatically generated">
            <a:extLst>
              <a:ext uri="{FF2B5EF4-FFF2-40B4-BE49-F238E27FC236}">
                <a16:creationId xmlns:a16="http://schemas.microsoft.com/office/drawing/2014/main" id="{45A68F06-40BA-403A-8DAB-6419A6872B33}"/>
              </a:ext>
            </a:extLst>
          </p:cNvPr>
          <p:cNvPicPr>
            <a:picLocks noChangeAspect="1"/>
          </p:cNvPicPr>
          <p:nvPr userDrawn="1"/>
        </p:nvPicPr>
        <p:blipFill>
          <a:blip r:embed="rId2"/>
          <a:stretch>
            <a:fillRect/>
          </a:stretch>
        </p:blipFill>
        <p:spPr>
          <a:xfrm>
            <a:off x="9161675" y="5811505"/>
            <a:ext cx="2916999" cy="969985"/>
          </a:xfrm>
          <a:prstGeom prst="rect">
            <a:avLst/>
          </a:prstGeom>
        </p:spPr>
      </p:pic>
      <p:sp>
        <p:nvSpPr>
          <p:cNvPr id="20" name="Text Placeholder 19">
            <a:extLst>
              <a:ext uri="{FF2B5EF4-FFF2-40B4-BE49-F238E27FC236}">
                <a16:creationId xmlns:a16="http://schemas.microsoft.com/office/drawing/2014/main" id="{37812453-43AB-4763-B9FD-248F11E109CB}"/>
              </a:ext>
            </a:extLst>
          </p:cNvPr>
          <p:cNvSpPr>
            <a:spLocks noGrp="1"/>
          </p:cNvSpPr>
          <p:nvPr>
            <p:ph type="body" sz="quarter" idx="10"/>
          </p:nvPr>
        </p:nvSpPr>
        <p:spPr>
          <a:xfrm>
            <a:off x="685801" y="1926834"/>
            <a:ext cx="10420350" cy="2876550"/>
          </a:xfrm>
        </p:spPr>
        <p:txBody>
          <a:bodyPr>
            <a:normAutofit/>
          </a:bodyPr>
          <a:lstStyle>
            <a:lvl1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GB" sz="28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itle 17">
            <a:extLst>
              <a:ext uri="{FF2B5EF4-FFF2-40B4-BE49-F238E27FC236}">
                <a16:creationId xmlns:a16="http://schemas.microsoft.com/office/drawing/2014/main" id="{B30723E1-4682-4E5F-B117-BD1C93E8AFDF}"/>
              </a:ext>
            </a:extLst>
          </p:cNvPr>
          <p:cNvSpPr>
            <a:spLocks noGrp="1"/>
          </p:cNvSpPr>
          <p:nvPr>
            <p:ph type="title" hasCustomPrompt="1"/>
          </p:nvPr>
        </p:nvSpPr>
        <p:spPr>
          <a:xfrm>
            <a:off x="626900" y="15795"/>
            <a:ext cx="10515600" cy="1325563"/>
          </a:xfrm>
        </p:spPr>
        <p:txBody>
          <a:bodyPr/>
          <a:lstStyle>
            <a:lvl1pPr>
              <a:defRPr lang="en-GB" sz="4400" b="1" i="0" u="sng" kern="1200" dirty="0" smtClean="0">
                <a:solidFill>
                  <a:schemeClr val="tx1"/>
                </a:solidFill>
                <a:effectLst/>
                <a:uFill>
                  <a:solidFill>
                    <a:srgbClr val="7800FF"/>
                  </a:solidFill>
                </a:uFill>
                <a:latin typeface="Arial" panose="020B0604020202020204" pitchFamily="34" charset="0"/>
                <a:ea typeface="+mj-ea"/>
                <a:cs typeface="+mj-cs"/>
              </a:defRPr>
            </a:lvl1pPr>
          </a:lstStyle>
          <a:p>
            <a:r>
              <a:rPr lang="en-US"/>
              <a:t>Heading 44pts</a:t>
            </a:r>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CA8997-0BFD-4F46-8F4D-BDA50DA18413}"/>
              </a:ext>
            </a:extLst>
          </p:cNvPr>
          <p:cNvSpPr/>
          <p:nvPr userDrawn="1"/>
        </p:nvSpPr>
        <p:spPr>
          <a:xfrm>
            <a:off x="0" y="1688977"/>
            <a:ext cx="12192000" cy="5169022"/>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A6828CBA-A183-45C4-896D-353A4913C0EA}"/>
              </a:ext>
            </a:extLst>
          </p:cNvPr>
          <p:cNvSpPr/>
          <p:nvPr userDrawn="1"/>
        </p:nvSpPr>
        <p:spPr>
          <a:xfrm>
            <a:off x="0" y="1568084"/>
            <a:ext cx="12192000" cy="208163"/>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Icon&#10;&#10;Description automatically generated">
            <a:extLst>
              <a:ext uri="{FF2B5EF4-FFF2-40B4-BE49-F238E27FC236}">
                <a16:creationId xmlns:a16="http://schemas.microsoft.com/office/drawing/2014/main" id="{AD9CED24-194C-4413-87D1-9B9E548D4675}"/>
              </a:ext>
            </a:extLst>
          </p:cNvPr>
          <p:cNvPicPr>
            <a:picLocks noChangeAspect="1"/>
          </p:cNvPicPr>
          <p:nvPr userDrawn="1"/>
        </p:nvPicPr>
        <p:blipFill>
          <a:blip r:embed="rId2"/>
          <a:stretch>
            <a:fillRect/>
          </a:stretch>
        </p:blipFill>
        <p:spPr>
          <a:xfrm>
            <a:off x="9161675" y="300552"/>
            <a:ext cx="2916999" cy="969985"/>
          </a:xfrm>
          <a:prstGeom prst="rect">
            <a:avLst/>
          </a:prstGeom>
        </p:spPr>
      </p:pic>
      <p:sp>
        <p:nvSpPr>
          <p:cNvPr id="10" name="Text Placeholder 19">
            <a:extLst>
              <a:ext uri="{FF2B5EF4-FFF2-40B4-BE49-F238E27FC236}">
                <a16:creationId xmlns:a16="http://schemas.microsoft.com/office/drawing/2014/main" id="{683C317E-5B50-4F6A-82C8-FE78B75CDD1C}"/>
              </a:ext>
            </a:extLst>
          </p:cNvPr>
          <p:cNvSpPr>
            <a:spLocks noGrp="1"/>
          </p:cNvSpPr>
          <p:nvPr>
            <p:ph type="body" sz="quarter" idx="10"/>
          </p:nvPr>
        </p:nvSpPr>
        <p:spPr>
          <a:xfrm>
            <a:off x="685801" y="1926834"/>
            <a:ext cx="10420350" cy="2876550"/>
          </a:xfrm>
        </p:spPr>
        <p:txBody>
          <a:bodyPr>
            <a:normAutofit/>
          </a:bodyPr>
          <a:lstStyle>
            <a:lvl1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1pPr>
            <a:lvl2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2pPr>
            <a:lvl3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3pPr>
            <a:lvl4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US" sz="2800" kern="1200" dirty="0" smtClean="0">
                <a:solidFill>
                  <a:schemeClr val="tx1"/>
                </a:solidFill>
                <a:latin typeface="Arial" panose="020B0604020202020204" pitchFamily="34" charset="0"/>
                <a:ea typeface="+mn-ea"/>
                <a:cs typeface="Arial" panose="020B0604020202020204" pitchFamily="34" charset="0"/>
              </a:defRPr>
            </a:lvl4pPr>
            <a:lvl5pPr marL="360000" indent="-360000" algn="l" defTabSz="914400" rtl="0" eaLnBrk="1" latinLnBrk="0" hangingPunct="1">
              <a:lnSpc>
                <a:spcPct val="90000"/>
              </a:lnSpc>
              <a:spcBef>
                <a:spcPts val="1000"/>
              </a:spcBef>
              <a:buClr>
                <a:srgbClr val="7800FF"/>
              </a:buClr>
              <a:buFont typeface="Wingdings" panose="05000000000000000000" pitchFamily="2" charset="2"/>
              <a:buChar char="§"/>
              <a:defRPr lang="en-GB" sz="28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7">
            <a:extLst>
              <a:ext uri="{FF2B5EF4-FFF2-40B4-BE49-F238E27FC236}">
                <a16:creationId xmlns:a16="http://schemas.microsoft.com/office/drawing/2014/main" id="{7911737D-BE65-48FC-A823-D78D61150FA0}"/>
              </a:ext>
            </a:extLst>
          </p:cNvPr>
          <p:cNvSpPr>
            <a:spLocks noGrp="1"/>
          </p:cNvSpPr>
          <p:nvPr>
            <p:ph type="title" hasCustomPrompt="1"/>
          </p:nvPr>
        </p:nvSpPr>
        <p:spPr>
          <a:xfrm>
            <a:off x="626900" y="139620"/>
            <a:ext cx="10515600" cy="1325563"/>
          </a:xfrm>
        </p:spPr>
        <p:txBody>
          <a:bodyPr/>
          <a:lstStyle>
            <a:lvl1pPr>
              <a:defRPr lang="en-GB" sz="4400" b="1" i="0" u="sng" kern="1200" dirty="0" smtClean="0">
                <a:solidFill>
                  <a:schemeClr val="tx1"/>
                </a:solidFill>
                <a:effectLst/>
                <a:uFill>
                  <a:solidFill>
                    <a:srgbClr val="7800FF"/>
                  </a:solidFill>
                </a:uFill>
                <a:latin typeface="Arial" panose="020B0604020202020204" pitchFamily="34" charset="0"/>
                <a:ea typeface="+mj-ea"/>
                <a:cs typeface="+mj-cs"/>
              </a:defRPr>
            </a:lvl1pPr>
          </a:lstStyle>
          <a:p>
            <a:r>
              <a:rPr lang="en-US"/>
              <a:t>Heading 44pts</a:t>
            </a:r>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ox">
    <p:spTree>
      <p:nvGrpSpPr>
        <p:cNvPr id="1" name=""/>
        <p:cNvGrpSpPr/>
        <p:nvPr/>
      </p:nvGrpSpPr>
      <p:grpSpPr>
        <a:xfrm>
          <a:off x="0" y="0"/>
          <a:ext cx="0" cy="0"/>
          <a:chOff x="0" y="0"/>
          <a:chExt cx="0" cy="0"/>
        </a:xfrm>
      </p:grpSpPr>
      <p:sp>
        <p:nvSpPr>
          <p:cNvPr id="33" name="Picture Placeholder 29">
            <a:extLst>
              <a:ext uri="{FF2B5EF4-FFF2-40B4-BE49-F238E27FC236}">
                <a16:creationId xmlns:a16="http://schemas.microsoft.com/office/drawing/2014/main" id="{652E36C9-3DA2-445F-8B95-CA7395C3F1F4}"/>
              </a:ext>
            </a:extLst>
          </p:cNvPr>
          <p:cNvSpPr>
            <a:spLocks noGrp="1"/>
          </p:cNvSpPr>
          <p:nvPr>
            <p:ph type="pic" sz="quarter" idx="13"/>
          </p:nvPr>
        </p:nvSpPr>
        <p:spPr>
          <a:xfrm>
            <a:off x="6367151" y="2217907"/>
            <a:ext cx="5047296" cy="3393906"/>
          </a:xfrm>
          <a:solidFill>
            <a:srgbClr val="E6E4DC"/>
          </a:solidFill>
        </p:spPr>
        <p:txBody>
          <a:bodyPr/>
          <a:lstStyle>
            <a:lvl1pPr>
              <a:defRPr>
                <a:solidFill>
                  <a:srgbClr val="E6E4DC"/>
                </a:solidFill>
              </a:defRPr>
            </a:lvl1pPr>
          </a:lstStyle>
          <a:p>
            <a:r>
              <a:rPr lang="en-US"/>
              <a:t>Click icon to add picture</a:t>
            </a:r>
            <a:endParaRPr lang="en-GB"/>
          </a:p>
        </p:txBody>
      </p:sp>
      <p:sp>
        <p:nvSpPr>
          <p:cNvPr id="30" name="Picture Placeholder 29">
            <a:extLst>
              <a:ext uri="{FF2B5EF4-FFF2-40B4-BE49-F238E27FC236}">
                <a16:creationId xmlns:a16="http://schemas.microsoft.com/office/drawing/2014/main" id="{508EC63E-8168-4D98-B685-5482CF041C0C}"/>
              </a:ext>
            </a:extLst>
          </p:cNvPr>
          <p:cNvSpPr>
            <a:spLocks noGrp="1"/>
          </p:cNvSpPr>
          <p:nvPr>
            <p:ph type="pic" sz="quarter" idx="12"/>
          </p:nvPr>
        </p:nvSpPr>
        <p:spPr>
          <a:xfrm>
            <a:off x="687969" y="2217907"/>
            <a:ext cx="5047296" cy="3393906"/>
          </a:xfrm>
          <a:solidFill>
            <a:srgbClr val="E6E4DC"/>
          </a:solidFill>
        </p:spPr>
        <p:txBody>
          <a:bodyPr/>
          <a:lstStyle>
            <a:lvl1pPr>
              <a:defRPr>
                <a:solidFill>
                  <a:srgbClr val="E6E4DC"/>
                </a:solidFill>
              </a:defRPr>
            </a:lvl1pPr>
          </a:lstStyle>
          <a:p>
            <a:r>
              <a:rPr lang="en-US"/>
              <a:t>Click icon to add picture</a:t>
            </a:r>
            <a:endParaRPr lang="en-GB"/>
          </a:p>
        </p:txBody>
      </p:sp>
      <p:sp>
        <p:nvSpPr>
          <p:cNvPr id="10" name="Rectangle 9">
            <a:extLst>
              <a:ext uri="{FF2B5EF4-FFF2-40B4-BE49-F238E27FC236}">
                <a16:creationId xmlns:a16="http://schemas.microsoft.com/office/drawing/2014/main" id="{4880C7E0-9BEC-48D7-90DB-0A0794D22696}"/>
              </a:ext>
            </a:extLst>
          </p:cNvPr>
          <p:cNvSpPr/>
          <p:nvPr userDrawn="1"/>
        </p:nvSpPr>
        <p:spPr>
          <a:xfrm>
            <a:off x="0" y="0"/>
            <a:ext cx="12192000" cy="1673157"/>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64C599ED-0A2D-4422-86DA-F09B52CCF5ED}"/>
              </a:ext>
            </a:extLst>
          </p:cNvPr>
          <p:cNvSpPr/>
          <p:nvPr userDrawn="1"/>
        </p:nvSpPr>
        <p:spPr>
          <a:xfrm>
            <a:off x="0" y="1568084"/>
            <a:ext cx="12192000" cy="208163"/>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descr="Icon&#10;&#10;Description automatically generated">
            <a:extLst>
              <a:ext uri="{FF2B5EF4-FFF2-40B4-BE49-F238E27FC236}">
                <a16:creationId xmlns:a16="http://schemas.microsoft.com/office/drawing/2014/main" id="{36841F52-EDE5-4777-A915-A974AF6A8ACD}"/>
              </a:ext>
            </a:extLst>
          </p:cNvPr>
          <p:cNvPicPr>
            <a:picLocks noChangeAspect="1"/>
          </p:cNvPicPr>
          <p:nvPr userDrawn="1"/>
        </p:nvPicPr>
        <p:blipFill>
          <a:blip r:embed="rId2"/>
          <a:stretch>
            <a:fillRect/>
          </a:stretch>
        </p:blipFill>
        <p:spPr>
          <a:xfrm>
            <a:off x="9161675" y="5811505"/>
            <a:ext cx="2916999" cy="969985"/>
          </a:xfrm>
          <a:prstGeom prst="rect">
            <a:avLst/>
          </a:prstGeom>
        </p:spPr>
      </p:pic>
      <p:sp>
        <p:nvSpPr>
          <p:cNvPr id="2" name="Title 1"/>
          <p:cNvSpPr>
            <a:spLocks noGrp="1"/>
          </p:cNvSpPr>
          <p:nvPr>
            <p:ph type="title" hasCustomPrompt="1"/>
          </p:nvPr>
        </p:nvSpPr>
        <p:spPr>
          <a:xfrm>
            <a:off x="573029" y="184150"/>
            <a:ext cx="9559636" cy="1325563"/>
          </a:xfrm>
        </p:spPr>
        <p:txBody>
          <a:bodyPr>
            <a:normAutofit/>
          </a:bodyPr>
          <a:lstStyle>
            <a:lvl1pPr>
              <a:defRPr lang="en-US" sz="3200" b="1" u="sng" kern="1200" dirty="0">
                <a:solidFill>
                  <a:schemeClr val="tx1"/>
                </a:solidFill>
                <a:uFill>
                  <a:solidFill>
                    <a:srgbClr val="7800FF"/>
                  </a:solidFill>
                </a:uFill>
                <a:latin typeface="Arial" panose="020B0604020202020204" pitchFamily="34" charset="0"/>
                <a:ea typeface="+mn-ea"/>
                <a:cs typeface="Arial" panose="020B0604020202020204" pitchFamily="34" charset="0"/>
              </a:defRPr>
            </a:lvl1pPr>
          </a:lstStyle>
          <a:p>
            <a:r>
              <a:rPr lang="en-US" sz="3200" b="1" u="sng">
                <a:uFill>
                  <a:solidFill>
                    <a:srgbClr val="7800FF"/>
                  </a:solidFill>
                </a:uFill>
                <a:latin typeface="Arial" panose="020B0604020202020204" pitchFamily="34" charset="0"/>
                <a:cs typeface="Arial" panose="020B0604020202020204" pitchFamily="34" charset="0"/>
              </a:rPr>
              <a:t>Two line heading </a:t>
            </a:r>
            <a:r>
              <a:rPr lang="en-US" sz="3200" b="1" u="sng" err="1">
                <a:uFill>
                  <a:solidFill>
                    <a:srgbClr val="7800FF"/>
                  </a:solidFill>
                </a:uFill>
                <a:latin typeface="Arial" panose="020B0604020202020204" pitchFamily="34" charset="0"/>
                <a:cs typeface="Arial" panose="020B0604020202020204" pitchFamily="34" charset="0"/>
              </a:rPr>
              <a:t>xxxxxxx</a:t>
            </a:r>
            <a:br>
              <a:rPr lang="en-US" sz="3200" b="1" u="sng">
                <a:uFill>
                  <a:solidFill>
                    <a:srgbClr val="7800FF"/>
                  </a:solidFill>
                </a:uFill>
                <a:latin typeface="Arial" panose="020B0604020202020204" pitchFamily="34" charset="0"/>
                <a:cs typeface="Arial" panose="020B0604020202020204" pitchFamily="34" charset="0"/>
              </a:rPr>
            </a:br>
            <a:r>
              <a:rPr lang="en-US" sz="3200" b="1" u="sng" err="1">
                <a:uFill>
                  <a:solidFill>
                    <a:srgbClr val="7800FF"/>
                  </a:solidFill>
                </a:uFill>
                <a:latin typeface="Arial" panose="020B0604020202020204" pitchFamily="34" charset="0"/>
                <a:cs typeface="Arial" panose="020B0604020202020204" pitchFamily="34" charset="0"/>
              </a:rPr>
              <a:t>Xxxxx</a:t>
            </a:r>
            <a:r>
              <a:rPr lang="en-US" sz="3200" b="1" u="sng">
                <a:uFill>
                  <a:solidFill>
                    <a:srgbClr val="7800FF"/>
                  </a:solidFill>
                </a:uFill>
                <a:latin typeface="Arial" panose="020B0604020202020204" pitchFamily="34" charset="0"/>
                <a:cs typeface="Arial" panose="020B0604020202020204" pitchFamily="34" charset="0"/>
              </a:rPr>
              <a:t> </a:t>
            </a:r>
            <a:r>
              <a:rPr lang="en-US" sz="3200" b="1" u="sng" err="1">
                <a:uFill>
                  <a:solidFill>
                    <a:srgbClr val="7800FF"/>
                  </a:solidFill>
                </a:uFill>
                <a:latin typeface="Arial" panose="020B0604020202020204" pitchFamily="34" charset="0"/>
                <a:cs typeface="Arial" panose="020B0604020202020204" pitchFamily="34" charset="0"/>
              </a:rPr>
              <a:t>xxxxx</a:t>
            </a:r>
            <a:r>
              <a:rPr lang="en-US" sz="3200" b="1" u="sng">
                <a:uFill>
                  <a:solidFill>
                    <a:srgbClr val="7800FF"/>
                  </a:solidFill>
                </a:uFill>
                <a:latin typeface="Arial" panose="020B0604020202020204" pitchFamily="34" charset="0"/>
                <a:cs typeface="Arial" panose="020B0604020202020204" pitchFamily="34" charset="0"/>
              </a:rPr>
              <a:t> </a:t>
            </a:r>
            <a:r>
              <a:rPr lang="en-US" sz="3200" b="1" u="sng" err="1">
                <a:uFill>
                  <a:solidFill>
                    <a:srgbClr val="7800FF"/>
                  </a:solidFill>
                </a:uFill>
                <a:latin typeface="Arial" panose="020B0604020202020204" pitchFamily="34" charset="0"/>
                <a:cs typeface="Arial" panose="020B0604020202020204" pitchFamily="34" charset="0"/>
              </a:rPr>
              <a:t>xxxxxx</a:t>
            </a:r>
            <a:r>
              <a:rPr lang="en-US" sz="3200" b="1" u="sng">
                <a:uFill>
                  <a:solidFill>
                    <a:srgbClr val="7800FF"/>
                  </a:solidFill>
                </a:uFill>
                <a:latin typeface="Arial" panose="020B0604020202020204" pitchFamily="34" charset="0"/>
                <a:cs typeface="Arial" panose="020B0604020202020204" pitchFamily="34" charset="0"/>
              </a:rPr>
              <a:t> 32 pts</a:t>
            </a:r>
          </a:p>
        </p:txBody>
      </p:sp>
      <p:sp>
        <p:nvSpPr>
          <p:cNvPr id="5" name="Text Placeholder 4"/>
          <p:cNvSpPr>
            <a:spLocks noGrp="1"/>
          </p:cNvSpPr>
          <p:nvPr>
            <p:ph type="body" sz="quarter" idx="3"/>
          </p:nvPr>
        </p:nvSpPr>
        <p:spPr>
          <a:xfrm>
            <a:off x="6543687" y="2363946"/>
            <a:ext cx="4694225" cy="823912"/>
          </a:xfrm>
        </p:spPr>
        <p:txBody>
          <a:bodyPr anchor="b"/>
          <a:lstStyle>
            <a:lvl1pPr marL="0" indent="0" algn="ctr">
              <a:buNone/>
              <a:defRPr lang="en-US" sz="2800" b="1"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43687" y="3187858"/>
            <a:ext cx="4694225" cy="2269045"/>
          </a:xfrm>
        </p:spPr>
        <p:txBody>
          <a:bodyPr>
            <a:normAutofit/>
          </a:bodyPr>
          <a:lstStyle>
            <a:lvl1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1pPr>
            <a:lvl2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2pPr>
            <a:lvl3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3pPr>
            <a:lvl4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4pPr>
            <a:lvl5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5" name="Text Placeholder 4">
            <a:extLst>
              <a:ext uri="{FF2B5EF4-FFF2-40B4-BE49-F238E27FC236}">
                <a16:creationId xmlns:a16="http://schemas.microsoft.com/office/drawing/2014/main" id="{D133D282-80F3-4526-80CA-D2564CE52C65}"/>
              </a:ext>
            </a:extLst>
          </p:cNvPr>
          <p:cNvSpPr>
            <a:spLocks noGrp="1"/>
          </p:cNvSpPr>
          <p:nvPr>
            <p:ph type="body" sz="quarter" idx="10"/>
          </p:nvPr>
        </p:nvSpPr>
        <p:spPr>
          <a:xfrm>
            <a:off x="822543" y="2363946"/>
            <a:ext cx="4694225" cy="823912"/>
          </a:xfrm>
        </p:spPr>
        <p:txBody>
          <a:bodyPr anchor="b"/>
          <a:lstStyle>
            <a:lvl1pPr marL="0" indent="0" algn="ctr">
              <a:buNone/>
              <a:defRPr lang="en-US" sz="2800" b="1"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5">
            <a:extLst>
              <a:ext uri="{FF2B5EF4-FFF2-40B4-BE49-F238E27FC236}">
                <a16:creationId xmlns:a16="http://schemas.microsoft.com/office/drawing/2014/main" id="{793DAB2F-6686-4438-A3ED-B114674452B1}"/>
              </a:ext>
            </a:extLst>
          </p:cNvPr>
          <p:cNvSpPr>
            <a:spLocks noGrp="1"/>
          </p:cNvSpPr>
          <p:nvPr>
            <p:ph sz="quarter" idx="11"/>
          </p:nvPr>
        </p:nvSpPr>
        <p:spPr>
          <a:xfrm>
            <a:off x="822543" y="3187858"/>
            <a:ext cx="4694225" cy="2269045"/>
          </a:xfrm>
        </p:spPr>
        <p:txBody>
          <a:bodyPr>
            <a:normAutofit/>
          </a:bodyPr>
          <a:lstStyle>
            <a:lvl1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1pPr>
            <a:lvl2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2pPr>
            <a:lvl3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3pPr>
            <a:lvl4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4pPr>
            <a:lvl5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o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72C2BC-F7A2-4640-98FE-3FF1792F35EC}"/>
              </a:ext>
            </a:extLst>
          </p:cNvPr>
          <p:cNvSpPr/>
          <p:nvPr userDrawn="1"/>
        </p:nvSpPr>
        <p:spPr>
          <a:xfrm>
            <a:off x="0" y="1688977"/>
            <a:ext cx="12192000" cy="5169022"/>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Picture Placeholder 3">
            <a:extLst>
              <a:ext uri="{FF2B5EF4-FFF2-40B4-BE49-F238E27FC236}">
                <a16:creationId xmlns:a16="http://schemas.microsoft.com/office/drawing/2014/main" id="{623FC3C1-1D21-4B91-9315-EDA2F3ED0182}"/>
              </a:ext>
            </a:extLst>
          </p:cNvPr>
          <p:cNvSpPr>
            <a:spLocks noGrp="1"/>
          </p:cNvSpPr>
          <p:nvPr>
            <p:ph type="pic" sz="quarter" idx="13"/>
          </p:nvPr>
        </p:nvSpPr>
        <p:spPr>
          <a:xfrm>
            <a:off x="626900" y="2206625"/>
            <a:ext cx="5135562" cy="4221163"/>
          </a:xfrm>
          <a:solidFill>
            <a:schemeClr val="bg1"/>
          </a:solidFill>
        </p:spPr>
        <p:txBody>
          <a:bodyPr/>
          <a:lstStyle>
            <a:lvl1pPr>
              <a:defRPr>
                <a:solidFill>
                  <a:schemeClr val="bg1"/>
                </a:solidFill>
              </a:defRPr>
            </a:lvl1pPr>
          </a:lstStyle>
          <a:p>
            <a:r>
              <a:rPr lang="en-US"/>
              <a:t>Click icon to add picture</a:t>
            </a:r>
            <a:endParaRPr lang="en-GB"/>
          </a:p>
        </p:txBody>
      </p:sp>
      <p:sp>
        <p:nvSpPr>
          <p:cNvPr id="13" name="Rectangle 12">
            <a:extLst>
              <a:ext uri="{FF2B5EF4-FFF2-40B4-BE49-F238E27FC236}">
                <a16:creationId xmlns:a16="http://schemas.microsoft.com/office/drawing/2014/main" id="{07910AD8-99EA-4009-BB74-A145023E5EE1}"/>
              </a:ext>
            </a:extLst>
          </p:cNvPr>
          <p:cNvSpPr/>
          <p:nvPr userDrawn="1"/>
        </p:nvSpPr>
        <p:spPr>
          <a:xfrm>
            <a:off x="0" y="1568084"/>
            <a:ext cx="12192000" cy="208163"/>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descr="Icon&#10;&#10;Description automatically generated">
            <a:extLst>
              <a:ext uri="{FF2B5EF4-FFF2-40B4-BE49-F238E27FC236}">
                <a16:creationId xmlns:a16="http://schemas.microsoft.com/office/drawing/2014/main" id="{2B7C4822-59F3-49C4-8716-E874BE62BE84}"/>
              </a:ext>
            </a:extLst>
          </p:cNvPr>
          <p:cNvPicPr>
            <a:picLocks noChangeAspect="1"/>
          </p:cNvPicPr>
          <p:nvPr userDrawn="1"/>
        </p:nvPicPr>
        <p:blipFill>
          <a:blip r:embed="rId2"/>
          <a:stretch>
            <a:fillRect/>
          </a:stretch>
        </p:blipFill>
        <p:spPr>
          <a:xfrm>
            <a:off x="9161675" y="300552"/>
            <a:ext cx="2916999" cy="969985"/>
          </a:xfrm>
          <a:prstGeom prst="rect">
            <a:avLst/>
          </a:prstGeom>
        </p:spPr>
      </p:pic>
      <p:sp>
        <p:nvSpPr>
          <p:cNvPr id="25" name="Text Placeholder 4">
            <a:extLst>
              <a:ext uri="{FF2B5EF4-FFF2-40B4-BE49-F238E27FC236}">
                <a16:creationId xmlns:a16="http://schemas.microsoft.com/office/drawing/2014/main" id="{D133D282-80F3-4526-80CA-D2564CE52C65}"/>
              </a:ext>
            </a:extLst>
          </p:cNvPr>
          <p:cNvSpPr>
            <a:spLocks noGrp="1"/>
          </p:cNvSpPr>
          <p:nvPr>
            <p:ph type="body" sz="quarter" idx="10"/>
          </p:nvPr>
        </p:nvSpPr>
        <p:spPr>
          <a:xfrm>
            <a:off x="822543" y="2363946"/>
            <a:ext cx="4694225" cy="823912"/>
          </a:xfrm>
        </p:spPr>
        <p:txBody>
          <a:bodyPr anchor="b"/>
          <a:lstStyle>
            <a:lvl1pPr marL="0" indent="0" algn="ctr">
              <a:buNone/>
              <a:defRPr lang="en-US" sz="2800" b="1"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5">
            <a:extLst>
              <a:ext uri="{FF2B5EF4-FFF2-40B4-BE49-F238E27FC236}">
                <a16:creationId xmlns:a16="http://schemas.microsoft.com/office/drawing/2014/main" id="{793DAB2F-6686-4438-A3ED-B114674452B1}"/>
              </a:ext>
            </a:extLst>
          </p:cNvPr>
          <p:cNvSpPr>
            <a:spLocks noGrp="1"/>
          </p:cNvSpPr>
          <p:nvPr>
            <p:ph sz="quarter" idx="11"/>
          </p:nvPr>
        </p:nvSpPr>
        <p:spPr>
          <a:xfrm>
            <a:off x="822543" y="3187858"/>
            <a:ext cx="4694225" cy="2269045"/>
          </a:xfrm>
        </p:spPr>
        <p:txBody>
          <a:bodyPr>
            <a:normAutofit/>
          </a:bodyPr>
          <a:lstStyle>
            <a:lvl1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1pPr>
            <a:lvl2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2pPr>
            <a:lvl3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3pPr>
            <a:lvl4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4pPr>
            <a:lvl5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73E871B7-F99B-4FF6-9F96-D0E7BDCA2826}"/>
              </a:ext>
            </a:extLst>
          </p:cNvPr>
          <p:cNvSpPr>
            <a:spLocks noGrp="1"/>
          </p:cNvSpPr>
          <p:nvPr>
            <p:ph type="pic" sz="quarter" idx="12"/>
          </p:nvPr>
        </p:nvSpPr>
        <p:spPr>
          <a:xfrm>
            <a:off x="6269043" y="2206625"/>
            <a:ext cx="5135562" cy="4221163"/>
          </a:xfrm>
          <a:solidFill>
            <a:schemeClr val="bg1"/>
          </a:solidFill>
        </p:spPr>
        <p:txBody>
          <a:bodyPr/>
          <a:lstStyle>
            <a:lvl1pPr>
              <a:defRPr>
                <a:solidFill>
                  <a:schemeClr val="bg1"/>
                </a:solidFill>
              </a:defRPr>
            </a:lvl1pPr>
          </a:lstStyle>
          <a:p>
            <a:r>
              <a:rPr lang="en-US"/>
              <a:t>Click icon to add picture</a:t>
            </a:r>
            <a:endParaRPr lang="en-GB"/>
          </a:p>
        </p:txBody>
      </p:sp>
      <p:sp>
        <p:nvSpPr>
          <p:cNvPr id="21" name="Text Placeholder 4">
            <a:extLst>
              <a:ext uri="{FF2B5EF4-FFF2-40B4-BE49-F238E27FC236}">
                <a16:creationId xmlns:a16="http://schemas.microsoft.com/office/drawing/2014/main" id="{C1317B1F-839E-43A8-BBFA-D9724B0A9855}"/>
              </a:ext>
            </a:extLst>
          </p:cNvPr>
          <p:cNvSpPr>
            <a:spLocks noGrp="1"/>
          </p:cNvSpPr>
          <p:nvPr>
            <p:ph type="body" sz="quarter" idx="14"/>
          </p:nvPr>
        </p:nvSpPr>
        <p:spPr>
          <a:xfrm>
            <a:off x="6448275" y="2363946"/>
            <a:ext cx="4694225" cy="823912"/>
          </a:xfrm>
        </p:spPr>
        <p:txBody>
          <a:bodyPr anchor="b"/>
          <a:lstStyle>
            <a:lvl1pPr marL="0" indent="0" algn="ctr">
              <a:buNone/>
              <a:defRPr lang="en-US" sz="2800" b="1"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45BAB3F2-9A92-426C-9302-D26992165F33}"/>
              </a:ext>
            </a:extLst>
          </p:cNvPr>
          <p:cNvSpPr>
            <a:spLocks noGrp="1"/>
          </p:cNvSpPr>
          <p:nvPr>
            <p:ph sz="quarter" idx="15"/>
          </p:nvPr>
        </p:nvSpPr>
        <p:spPr>
          <a:xfrm>
            <a:off x="6448275" y="3187858"/>
            <a:ext cx="4694225" cy="2269045"/>
          </a:xfrm>
        </p:spPr>
        <p:txBody>
          <a:bodyPr>
            <a:normAutofit/>
          </a:bodyPr>
          <a:lstStyle>
            <a:lvl1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1pPr>
            <a:lvl2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2pPr>
            <a:lvl3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3pPr>
            <a:lvl4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4pPr>
            <a:lvl5pPr marL="342900" indent="-360000" algn="l" defTabSz="914400" rtl="0" eaLnBrk="1" latinLnBrk="0" hangingPunct="1">
              <a:spcAft>
                <a:spcPts val="600"/>
              </a:spcAft>
              <a:buClr>
                <a:srgbClr val="7800FF"/>
              </a:buClr>
              <a:buFont typeface="Wingdings" panose="05000000000000000000" pitchFamily="2" charset="2"/>
              <a:buChar char="§"/>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3" name="Title 17">
            <a:extLst>
              <a:ext uri="{FF2B5EF4-FFF2-40B4-BE49-F238E27FC236}">
                <a16:creationId xmlns:a16="http://schemas.microsoft.com/office/drawing/2014/main" id="{23D9E7A8-F489-4A4B-AAEA-92AF4F59A05C}"/>
              </a:ext>
            </a:extLst>
          </p:cNvPr>
          <p:cNvSpPr>
            <a:spLocks noGrp="1"/>
          </p:cNvSpPr>
          <p:nvPr>
            <p:ph type="title" hasCustomPrompt="1"/>
          </p:nvPr>
        </p:nvSpPr>
        <p:spPr>
          <a:xfrm>
            <a:off x="626900" y="139620"/>
            <a:ext cx="10515600" cy="1325563"/>
          </a:xfrm>
        </p:spPr>
        <p:txBody>
          <a:bodyPr/>
          <a:lstStyle>
            <a:lvl1pPr>
              <a:defRPr lang="en-GB" sz="4400" b="1" i="0" u="sng" kern="1200" dirty="0" smtClean="0">
                <a:solidFill>
                  <a:schemeClr val="tx1"/>
                </a:solidFill>
                <a:effectLst/>
                <a:uFill>
                  <a:solidFill>
                    <a:srgbClr val="7800FF"/>
                  </a:solidFill>
                </a:uFill>
                <a:latin typeface="Arial" panose="020B0604020202020204" pitchFamily="34" charset="0"/>
                <a:ea typeface="+mj-ea"/>
                <a:cs typeface="+mj-cs"/>
              </a:defRPr>
            </a:lvl1pPr>
          </a:lstStyle>
          <a:p>
            <a:r>
              <a:rPr lang="en-US"/>
              <a:t>Heading 44pts</a:t>
            </a:r>
            <a:endParaRPr lang="en-GB"/>
          </a:p>
        </p:txBody>
      </p:sp>
    </p:spTree>
    <p:extLst>
      <p:ext uri="{BB962C8B-B14F-4D97-AF65-F5344CB8AC3E}">
        <p14:creationId xmlns:p14="http://schemas.microsoft.com/office/powerpoint/2010/main" val="293140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9CFD1A-6026-4958-9134-D94B4423874B}"/>
              </a:ext>
            </a:extLst>
          </p:cNvPr>
          <p:cNvSpPr/>
          <p:nvPr userDrawn="1"/>
        </p:nvSpPr>
        <p:spPr>
          <a:xfrm>
            <a:off x="0" y="1688977"/>
            <a:ext cx="12192000" cy="5169022"/>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Picture Placeholder 16">
            <a:extLst>
              <a:ext uri="{FF2B5EF4-FFF2-40B4-BE49-F238E27FC236}">
                <a16:creationId xmlns:a16="http://schemas.microsoft.com/office/drawing/2014/main" id="{5C634030-24AE-4BB2-B2E4-882864CFD7F8}"/>
              </a:ext>
            </a:extLst>
          </p:cNvPr>
          <p:cNvSpPr>
            <a:spLocks noGrp="1"/>
          </p:cNvSpPr>
          <p:nvPr>
            <p:ph type="pic" sz="quarter" idx="11"/>
          </p:nvPr>
        </p:nvSpPr>
        <p:spPr>
          <a:xfrm>
            <a:off x="652463" y="2190750"/>
            <a:ext cx="10825162" cy="4152900"/>
          </a:xfrm>
          <a:solidFill>
            <a:schemeClr val="bg1"/>
          </a:solidFill>
        </p:spPr>
        <p:txBody>
          <a:bodyPr/>
          <a:lstStyle>
            <a:lvl1pPr>
              <a:defRPr>
                <a:solidFill>
                  <a:schemeClr val="bg1"/>
                </a:solidFill>
              </a:defRPr>
            </a:lvl1pPr>
          </a:lstStyle>
          <a:p>
            <a:r>
              <a:rPr lang="en-US"/>
              <a:t>Click icon to add picture</a:t>
            </a:r>
            <a:endParaRPr lang="en-GB"/>
          </a:p>
        </p:txBody>
      </p:sp>
      <p:sp>
        <p:nvSpPr>
          <p:cNvPr id="19" name="Picture Placeholder 18">
            <a:extLst>
              <a:ext uri="{FF2B5EF4-FFF2-40B4-BE49-F238E27FC236}">
                <a16:creationId xmlns:a16="http://schemas.microsoft.com/office/drawing/2014/main" id="{874CBC3D-B434-42F4-BF9F-C84528D64517}"/>
              </a:ext>
            </a:extLst>
          </p:cNvPr>
          <p:cNvSpPr>
            <a:spLocks noGrp="1"/>
          </p:cNvSpPr>
          <p:nvPr>
            <p:ph type="pic" sz="quarter" idx="12"/>
          </p:nvPr>
        </p:nvSpPr>
        <p:spPr>
          <a:xfrm>
            <a:off x="7878763" y="2587625"/>
            <a:ext cx="3181350" cy="3316288"/>
          </a:xfrm>
          <a:solidFill>
            <a:srgbClr val="E6E4DC"/>
          </a:solidFill>
        </p:spPr>
        <p:txBody>
          <a:bodyPr/>
          <a:lstStyle>
            <a:lvl1pPr algn="ctr">
              <a:defRPr/>
            </a:lvl1pPr>
          </a:lstStyle>
          <a:p>
            <a:r>
              <a:rPr lang="en-US"/>
              <a:t>Click icon to add picture</a:t>
            </a:r>
            <a:endParaRPr lang="en-GB"/>
          </a:p>
        </p:txBody>
      </p:sp>
      <p:sp>
        <p:nvSpPr>
          <p:cNvPr id="10" name="Rectangle 9">
            <a:extLst>
              <a:ext uri="{FF2B5EF4-FFF2-40B4-BE49-F238E27FC236}">
                <a16:creationId xmlns:a16="http://schemas.microsoft.com/office/drawing/2014/main" id="{D346CD47-B9C8-443B-B4AD-90BD2EA32AF1}"/>
              </a:ext>
            </a:extLst>
          </p:cNvPr>
          <p:cNvSpPr/>
          <p:nvPr userDrawn="1"/>
        </p:nvSpPr>
        <p:spPr>
          <a:xfrm>
            <a:off x="0" y="1568084"/>
            <a:ext cx="12192000" cy="208163"/>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Icon&#10;&#10;Description automatically generated">
            <a:extLst>
              <a:ext uri="{FF2B5EF4-FFF2-40B4-BE49-F238E27FC236}">
                <a16:creationId xmlns:a16="http://schemas.microsoft.com/office/drawing/2014/main" id="{8650F9D1-A0AB-43A4-A0F6-04CECC056BBF}"/>
              </a:ext>
            </a:extLst>
          </p:cNvPr>
          <p:cNvPicPr>
            <a:picLocks noChangeAspect="1"/>
          </p:cNvPicPr>
          <p:nvPr userDrawn="1"/>
        </p:nvPicPr>
        <p:blipFill>
          <a:blip r:embed="rId2"/>
          <a:stretch>
            <a:fillRect/>
          </a:stretch>
        </p:blipFill>
        <p:spPr>
          <a:xfrm>
            <a:off x="9161675" y="300552"/>
            <a:ext cx="2916999" cy="969985"/>
          </a:xfrm>
          <a:prstGeom prst="rect">
            <a:avLst/>
          </a:prstGeom>
        </p:spPr>
      </p:pic>
      <p:sp>
        <p:nvSpPr>
          <p:cNvPr id="15" name="Text Placeholder 14">
            <a:extLst>
              <a:ext uri="{FF2B5EF4-FFF2-40B4-BE49-F238E27FC236}">
                <a16:creationId xmlns:a16="http://schemas.microsoft.com/office/drawing/2014/main" id="{3A909F43-54F9-4640-824F-324E772F4EF4}"/>
              </a:ext>
            </a:extLst>
          </p:cNvPr>
          <p:cNvSpPr>
            <a:spLocks noGrp="1"/>
          </p:cNvSpPr>
          <p:nvPr>
            <p:ph type="body" sz="quarter" idx="10"/>
          </p:nvPr>
        </p:nvSpPr>
        <p:spPr>
          <a:xfrm>
            <a:off x="1029562" y="2597606"/>
            <a:ext cx="6481762" cy="3306763"/>
          </a:xfrm>
        </p:spPr>
        <p:txBody>
          <a:bodyPr numCol="2" spcCol="180000"/>
          <a:lstStyle>
            <a:lvl1pPr marL="360000" indent="-360000" algn="l" defTabSz="914400" rtl="0" eaLnBrk="1" latinLnBrk="0" hangingPunct="1">
              <a:spcAft>
                <a:spcPts val="1200"/>
              </a:spcAft>
              <a:buClr>
                <a:srgbClr val="7800FF"/>
              </a:buClr>
              <a:buFont typeface="Wingdings" panose="05000000000000000000" pitchFamily="2" charset="2"/>
              <a:buChar char="§"/>
              <a:defRPr lang="en-US" sz="2400" b="0" i="0" kern="1200" dirty="0" smtClean="0">
                <a:solidFill>
                  <a:srgbClr val="000000"/>
                </a:solidFill>
                <a:effectLst/>
                <a:latin typeface="Arial" panose="020B0604020202020204" pitchFamily="34" charset="0"/>
                <a:ea typeface="+mn-ea"/>
                <a:cs typeface="Arial" panose="020B0604020202020204" pitchFamily="34" charset="0"/>
              </a:defRPr>
            </a:lvl1pPr>
            <a:lvl2pPr marL="360000" indent="-360000" algn="l" defTabSz="914400" rtl="0" eaLnBrk="1" latinLnBrk="0" hangingPunct="1">
              <a:spcAft>
                <a:spcPts val="1200"/>
              </a:spcAft>
              <a:buClr>
                <a:srgbClr val="7800FF"/>
              </a:buClr>
              <a:buFont typeface="Wingdings" panose="05000000000000000000" pitchFamily="2" charset="2"/>
              <a:buChar char="§"/>
              <a:defRPr lang="en-US" sz="2400" b="0" i="0" kern="1200" dirty="0" smtClean="0">
                <a:solidFill>
                  <a:srgbClr val="000000"/>
                </a:solidFill>
                <a:effectLst/>
                <a:latin typeface="Arial" panose="020B0604020202020204" pitchFamily="34" charset="0"/>
                <a:ea typeface="+mn-ea"/>
                <a:cs typeface="Arial" panose="020B0604020202020204" pitchFamily="34" charset="0"/>
              </a:defRPr>
            </a:lvl2pPr>
            <a:lvl3pPr marL="360000" indent="-360000" algn="l" defTabSz="914400" rtl="0" eaLnBrk="1" latinLnBrk="0" hangingPunct="1">
              <a:spcAft>
                <a:spcPts val="1200"/>
              </a:spcAft>
              <a:buClr>
                <a:srgbClr val="7800FF"/>
              </a:buClr>
              <a:buFont typeface="Wingdings" panose="05000000000000000000" pitchFamily="2" charset="2"/>
              <a:buChar char="§"/>
              <a:defRPr lang="en-US" sz="2400" b="0" i="0" kern="1200" dirty="0" smtClean="0">
                <a:solidFill>
                  <a:srgbClr val="000000"/>
                </a:solidFill>
                <a:effectLst/>
                <a:latin typeface="Arial" panose="020B0604020202020204" pitchFamily="34" charset="0"/>
                <a:ea typeface="+mn-ea"/>
                <a:cs typeface="Arial" panose="020B0604020202020204" pitchFamily="34" charset="0"/>
              </a:defRPr>
            </a:lvl3pPr>
            <a:lvl4pPr marL="360000" indent="-360000" algn="l" defTabSz="914400" rtl="0" eaLnBrk="1" latinLnBrk="0" hangingPunct="1">
              <a:spcAft>
                <a:spcPts val="1200"/>
              </a:spcAft>
              <a:buClr>
                <a:srgbClr val="7800FF"/>
              </a:buClr>
              <a:buFont typeface="Wingdings" panose="05000000000000000000" pitchFamily="2" charset="2"/>
              <a:buChar char="§"/>
              <a:defRPr lang="en-US" sz="2400" b="0" i="0" kern="1200" dirty="0" smtClean="0">
                <a:solidFill>
                  <a:srgbClr val="000000"/>
                </a:solidFill>
                <a:effectLst/>
                <a:latin typeface="Arial" panose="020B0604020202020204" pitchFamily="34" charset="0"/>
                <a:ea typeface="+mn-ea"/>
                <a:cs typeface="Arial" panose="020B0604020202020204" pitchFamily="34" charset="0"/>
              </a:defRPr>
            </a:lvl4pPr>
            <a:lvl5pPr marL="360000" indent="-360000" algn="l" defTabSz="914400" rtl="0" eaLnBrk="1" latinLnBrk="0" hangingPunct="1">
              <a:spcAft>
                <a:spcPts val="1200"/>
              </a:spcAft>
              <a:buClr>
                <a:srgbClr val="7800FF"/>
              </a:buClr>
              <a:buFont typeface="Wingdings" panose="05000000000000000000" pitchFamily="2" charset="2"/>
              <a:buChar char="§"/>
              <a:defRPr lang="en-GB" sz="2400" b="0" i="0" kern="1200" dirty="0">
                <a:solidFill>
                  <a:srgbClr val="000000"/>
                </a:solidFill>
                <a:effectLst/>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p:txBody>
      </p:sp>
      <p:sp>
        <p:nvSpPr>
          <p:cNvPr id="20" name="Title 17">
            <a:extLst>
              <a:ext uri="{FF2B5EF4-FFF2-40B4-BE49-F238E27FC236}">
                <a16:creationId xmlns:a16="http://schemas.microsoft.com/office/drawing/2014/main" id="{BA67DCED-8BD4-435D-8527-BC6706DF4510}"/>
              </a:ext>
            </a:extLst>
          </p:cNvPr>
          <p:cNvSpPr>
            <a:spLocks noGrp="1"/>
          </p:cNvSpPr>
          <p:nvPr>
            <p:ph type="title" hasCustomPrompt="1"/>
          </p:nvPr>
        </p:nvSpPr>
        <p:spPr>
          <a:xfrm>
            <a:off x="626900" y="139620"/>
            <a:ext cx="10515600" cy="1325563"/>
          </a:xfrm>
        </p:spPr>
        <p:txBody>
          <a:bodyPr/>
          <a:lstStyle>
            <a:lvl1pPr>
              <a:defRPr lang="en-GB" sz="4400" b="1" i="0" u="sng" kern="1200" dirty="0" smtClean="0">
                <a:solidFill>
                  <a:schemeClr val="tx1"/>
                </a:solidFill>
                <a:effectLst/>
                <a:uFill>
                  <a:solidFill>
                    <a:srgbClr val="7800FF"/>
                  </a:solidFill>
                </a:uFill>
                <a:latin typeface="Arial" panose="020B0604020202020204" pitchFamily="34" charset="0"/>
                <a:ea typeface="+mj-ea"/>
                <a:cs typeface="+mj-cs"/>
              </a:defRPr>
            </a:lvl1pPr>
          </a:lstStyle>
          <a:p>
            <a:r>
              <a:rPr lang="en-US"/>
              <a:t>Heading 44pts</a:t>
            </a:r>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09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7" r:id="rId4"/>
    <p:sldLayoutId id="2147483665" r:id="rId5"/>
    <p:sldLayoutId id="2147483672" r:id="rId6"/>
    <p:sldLayoutId id="2147483666" r:id="rId7"/>
    <p:sldLayoutId id="214748366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video" Target="https://player.vimeo.com/video/800688451?h=ec11f20fcf&amp;app_id=122963"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A2E856-9CFA-4F34-875E-333DC9796545}"/>
              </a:ext>
            </a:extLst>
          </p:cNvPr>
          <p:cNvSpPr/>
          <p:nvPr/>
        </p:nvSpPr>
        <p:spPr>
          <a:xfrm>
            <a:off x="-1" y="5876470"/>
            <a:ext cx="6252520" cy="50796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rgbClr val="E6E4DC"/>
              </a:solidFill>
            </a:endParaRPr>
          </a:p>
        </p:txBody>
      </p:sp>
      <p:sp>
        <p:nvSpPr>
          <p:cNvPr id="4" name="Subtitle 2">
            <a:extLst>
              <a:ext uri="{FF2B5EF4-FFF2-40B4-BE49-F238E27FC236}">
                <a16:creationId xmlns:a16="http://schemas.microsoft.com/office/drawing/2014/main" id="{8E5F4986-B61A-4FD2-AC05-349DE8B64372}"/>
              </a:ext>
            </a:extLst>
          </p:cNvPr>
          <p:cNvSpPr>
            <a:spLocks noGrp="1"/>
          </p:cNvSpPr>
          <p:nvPr/>
        </p:nvSpPr>
        <p:spPr>
          <a:xfrm>
            <a:off x="280936" y="5951440"/>
            <a:ext cx="5584405" cy="50796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600">
                <a:solidFill>
                  <a:srgbClr val="000000"/>
                </a:solidFill>
                <a:latin typeface="Arial" panose="020B0604020202020204" pitchFamily="34" charset="0"/>
                <a:cs typeface="Arial" panose="020B0604020202020204" pitchFamily="34" charset="0"/>
              </a:rPr>
              <a:t>Hannah Dwyer, Prevention Program Officer, Safe and Equal </a:t>
            </a:r>
          </a:p>
        </p:txBody>
      </p:sp>
      <p:pic>
        <p:nvPicPr>
          <p:cNvPr id="12" name="Picture 11" descr="A picture containing text, first-aid kit, clock&#10;&#10;Description automatically generated">
            <a:extLst>
              <a:ext uri="{FF2B5EF4-FFF2-40B4-BE49-F238E27FC236}">
                <a16:creationId xmlns:a16="http://schemas.microsoft.com/office/drawing/2014/main" id="{925A26BA-01A6-4BFF-8C6B-019F79301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4595" y="203998"/>
            <a:ext cx="4178276" cy="2455830"/>
          </a:xfrm>
          <a:prstGeom prst="rect">
            <a:avLst/>
          </a:prstGeom>
        </p:spPr>
      </p:pic>
      <p:sp>
        <p:nvSpPr>
          <p:cNvPr id="5" name="Title 4">
            <a:extLst>
              <a:ext uri="{FF2B5EF4-FFF2-40B4-BE49-F238E27FC236}">
                <a16:creationId xmlns:a16="http://schemas.microsoft.com/office/drawing/2014/main" id="{D0541573-6E57-44B5-B0E5-9D9695EF9258}"/>
              </a:ext>
            </a:extLst>
          </p:cNvPr>
          <p:cNvSpPr>
            <a:spLocks noGrp="1"/>
          </p:cNvSpPr>
          <p:nvPr>
            <p:ph type="ctrTitle"/>
          </p:nvPr>
        </p:nvSpPr>
        <p:spPr/>
        <p:txBody>
          <a:bodyPr>
            <a:normAutofit fontScale="90000"/>
          </a:bodyPr>
          <a:lstStyle/>
          <a:p>
            <a:r>
              <a:rPr lang="en-GB"/>
              <a:t>‘How We Thrive’ Video Series Launch Webinar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A49E19-3A5C-4E24-B2A6-A21C3ACC53AB}"/>
              </a:ext>
            </a:extLst>
          </p:cNvPr>
          <p:cNvSpPr/>
          <p:nvPr/>
        </p:nvSpPr>
        <p:spPr>
          <a:xfrm>
            <a:off x="0" y="0"/>
            <a:ext cx="12192000" cy="6858000"/>
          </a:xfrm>
          <a:prstGeom prst="rect">
            <a:avLst/>
          </a:prstGeom>
          <a:solidFill>
            <a:srgbClr val="33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6FDB04C-FB89-475E-A238-08065AA82D88}"/>
              </a:ext>
            </a:extLst>
          </p:cNvPr>
          <p:cNvSpPr>
            <a:spLocks noGrp="1"/>
          </p:cNvSpPr>
          <p:nvPr>
            <p:ph type="title" idx="4294967295"/>
          </p:nvPr>
        </p:nvSpPr>
        <p:spPr>
          <a:xfrm>
            <a:off x="838200" y="554038"/>
            <a:ext cx="10515600" cy="5749925"/>
          </a:xfrm>
        </p:spPr>
        <p:txBody>
          <a:bodyPr>
            <a:normAutofit/>
          </a:bodyPr>
          <a:lstStyle/>
          <a:p>
            <a:pPr algn="ctr"/>
            <a:r>
              <a:rPr lang="en-US" sz="6000" b="1">
                <a:latin typeface="Arial" panose="020B0604020202020204" pitchFamily="34" charset="0"/>
                <a:cs typeface="Arial" panose="020B0604020202020204" pitchFamily="34" charset="0"/>
              </a:rPr>
              <a:t>Questions</a:t>
            </a:r>
          </a:p>
        </p:txBody>
      </p:sp>
      <p:pic>
        <p:nvPicPr>
          <p:cNvPr id="6" name="Picture 5">
            <a:extLst>
              <a:ext uri="{FF2B5EF4-FFF2-40B4-BE49-F238E27FC236}">
                <a16:creationId xmlns:a16="http://schemas.microsoft.com/office/drawing/2014/main" id="{25108229-484E-4060-9718-9BE892C257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51750" y="1950849"/>
            <a:ext cx="988104" cy="988104"/>
          </a:xfrm>
          <a:prstGeom prst="rect">
            <a:avLst/>
          </a:prstGeom>
        </p:spPr>
      </p:pic>
    </p:spTree>
    <p:extLst>
      <p:ext uri="{BB962C8B-B14F-4D97-AF65-F5344CB8AC3E}">
        <p14:creationId xmlns:p14="http://schemas.microsoft.com/office/powerpoint/2010/main" val="1481467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440FD-6A9B-4871-BA7C-4B2E0760113E}"/>
              </a:ext>
            </a:extLst>
          </p:cNvPr>
          <p:cNvSpPr/>
          <p:nvPr/>
        </p:nvSpPr>
        <p:spPr>
          <a:xfrm>
            <a:off x="0" y="-131978"/>
            <a:ext cx="12192000" cy="6989978"/>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841B0FE-514D-448A-B6F7-D26AED935141}"/>
              </a:ext>
            </a:extLst>
          </p:cNvPr>
          <p:cNvSpPr>
            <a:spLocks noGrp="1"/>
          </p:cNvSpPr>
          <p:nvPr>
            <p:ph type="ctrTitle" idx="4294967295"/>
          </p:nvPr>
        </p:nvSpPr>
        <p:spPr>
          <a:xfrm>
            <a:off x="1524000" y="1478725"/>
            <a:ext cx="9144000" cy="2387600"/>
          </a:xfrm>
        </p:spPr>
        <p:txBody>
          <a:bodyPr>
            <a:normAutofit/>
          </a:bodyPr>
          <a:lstStyle/>
          <a:p>
            <a:pPr algn="ctr"/>
            <a:r>
              <a:rPr lang="en-US" sz="6700" b="1" u="none">
                <a:latin typeface="Arial" panose="020B0604020202020204" pitchFamily="34" charset="0"/>
                <a:cs typeface="Arial" panose="020B0604020202020204" pitchFamily="34" charset="0"/>
              </a:rPr>
              <a:t>Thank you</a:t>
            </a:r>
            <a:br>
              <a:rPr lang="en-US" sz="6000" b="1" u="none">
                <a:latin typeface="Arial" panose="020B0604020202020204" pitchFamily="34" charset="0"/>
                <a:cs typeface="Arial" panose="020B0604020202020204" pitchFamily="34" charset="0"/>
              </a:rPr>
            </a:br>
            <a:r>
              <a:rPr lang="en-US" sz="4000" b="1" u="none">
                <a:latin typeface="Arial" panose="020B0604020202020204" pitchFamily="34" charset="0"/>
                <a:cs typeface="Arial" panose="020B0604020202020204" pitchFamily="34" charset="0"/>
              </a:rPr>
              <a:t>Please take three minutes to complete the evaluation survey </a:t>
            </a:r>
          </a:p>
        </p:txBody>
      </p:sp>
      <p:pic>
        <p:nvPicPr>
          <p:cNvPr id="3" name="Picture 2">
            <a:extLst>
              <a:ext uri="{FF2B5EF4-FFF2-40B4-BE49-F238E27FC236}">
                <a16:creationId xmlns:a16="http://schemas.microsoft.com/office/drawing/2014/main" id="{91C9470C-2A6D-47A8-A24D-70DD9314636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102022" y="3866325"/>
            <a:ext cx="988104" cy="988104"/>
          </a:xfrm>
          <a:prstGeom prst="rect">
            <a:avLst/>
          </a:prstGeom>
        </p:spPr>
      </p:pic>
    </p:spTree>
    <p:extLst>
      <p:ext uri="{BB962C8B-B14F-4D97-AF65-F5344CB8AC3E}">
        <p14:creationId xmlns:p14="http://schemas.microsoft.com/office/powerpoint/2010/main" val="407301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16A313-8013-4D3E-8A88-6AFF0AC3B1DE}"/>
              </a:ext>
            </a:extLst>
          </p:cNvPr>
          <p:cNvSpPr>
            <a:spLocks noGrp="1"/>
          </p:cNvSpPr>
          <p:nvPr>
            <p:ph type="title"/>
          </p:nvPr>
        </p:nvSpPr>
        <p:spPr/>
        <p:txBody>
          <a:bodyPr/>
          <a:lstStyle/>
          <a:p>
            <a:r>
              <a:rPr lang="en-AU">
                <a:solidFill>
                  <a:srgbClr val="000000"/>
                </a:solidFill>
                <a:ea typeface="+mj-lt"/>
                <a:cs typeface="Arial" panose="020B0604020202020204" pitchFamily="34" charset="0"/>
              </a:rPr>
              <a:t>Acknowledgment of Country</a:t>
            </a:r>
            <a:endParaRPr lang="en-GB"/>
          </a:p>
        </p:txBody>
      </p:sp>
      <p:pic>
        <p:nvPicPr>
          <p:cNvPr id="2" name="Picture 1" descr="Australian Aboriginal Flag alongside the Torres Strait Islander flag">
            <a:extLst>
              <a:ext uri="{FF2B5EF4-FFF2-40B4-BE49-F238E27FC236}">
                <a16:creationId xmlns:a16="http://schemas.microsoft.com/office/drawing/2014/main" id="{8697F43F-FF11-569E-77DA-A67798254526}"/>
              </a:ext>
            </a:extLst>
          </p:cNvPr>
          <p:cNvPicPr>
            <a:picLocks noChangeAspect="1"/>
          </p:cNvPicPr>
          <p:nvPr/>
        </p:nvPicPr>
        <p:blipFill>
          <a:blip r:embed="rId2"/>
          <a:stretch>
            <a:fillRect/>
          </a:stretch>
        </p:blipFill>
        <p:spPr>
          <a:xfrm>
            <a:off x="2150569" y="2585115"/>
            <a:ext cx="8069804" cy="2628802"/>
          </a:xfrm>
          <a:prstGeom prst="rect">
            <a:avLst/>
          </a:prstGeom>
          <a:ln>
            <a:noFill/>
          </a:ln>
          <a:effectLst/>
        </p:spPr>
      </p:pic>
    </p:spTree>
    <p:extLst>
      <p:ext uri="{BB962C8B-B14F-4D97-AF65-F5344CB8AC3E}">
        <p14:creationId xmlns:p14="http://schemas.microsoft.com/office/powerpoint/2010/main" val="275571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902BD35-1572-494F-898A-1B84C2B58A26}"/>
              </a:ext>
            </a:extLst>
          </p:cNvPr>
          <p:cNvSpPr>
            <a:spLocks noGrp="1"/>
          </p:cNvSpPr>
          <p:nvPr>
            <p:ph type="body" sz="quarter" idx="10"/>
          </p:nvPr>
        </p:nvSpPr>
        <p:spPr>
          <a:xfrm>
            <a:off x="685801" y="1926833"/>
            <a:ext cx="10420350" cy="4794809"/>
          </a:xfrm>
        </p:spPr>
        <p:txBody>
          <a:bodyPr>
            <a:normAutofit/>
          </a:bodyPr>
          <a:lstStyle/>
          <a:p>
            <a:pPr algn="l" rtl="0" fontAlgn="base">
              <a:buFont typeface="Arial" panose="020B0604020202020204" pitchFamily="34" charset="0"/>
              <a:buChar char="•"/>
            </a:pPr>
            <a:r>
              <a:rPr lang="en-US" sz="2400" b="0" i="0" u="none" strike="noStrike">
                <a:solidFill>
                  <a:srgbClr val="000000"/>
                </a:solidFill>
                <a:effectLst/>
                <a:latin typeface="+mj-lt"/>
              </a:rPr>
              <a:t>This webinar is being recorded</a:t>
            </a:r>
          </a:p>
          <a:p>
            <a:pPr algn="l" rtl="0" fontAlgn="base">
              <a:buFont typeface="Arial" panose="020B0604020202020204" pitchFamily="34" charset="0"/>
              <a:buChar char="•"/>
            </a:pPr>
            <a:endParaRPr lang="en-US" sz="2400" b="0" i="0">
              <a:solidFill>
                <a:srgbClr val="000000"/>
              </a:solidFill>
              <a:effectLst/>
              <a:latin typeface="+mj-lt"/>
            </a:endParaRPr>
          </a:p>
          <a:p>
            <a:pPr algn="l" rtl="0" fontAlgn="base">
              <a:buFont typeface="Arial" panose="020B0604020202020204" pitchFamily="34" charset="0"/>
              <a:buChar char="•"/>
            </a:pPr>
            <a:r>
              <a:rPr lang="en-US" sz="2400" b="0" i="0" u="none" strike="noStrike">
                <a:solidFill>
                  <a:srgbClr val="000000"/>
                </a:solidFill>
                <a:effectLst/>
                <a:latin typeface="+mj-lt"/>
              </a:rPr>
              <a:t>Live captioner </a:t>
            </a:r>
            <a:r>
              <a:rPr lang="en-US" sz="2400" b="0" i="0">
                <a:solidFill>
                  <a:srgbClr val="000000"/>
                </a:solidFill>
                <a:effectLst/>
                <a:latin typeface="+mj-lt"/>
              </a:rPr>
              <a:t>​and Auslan interpreter with us today</a:t>
            </a:r>
          </a:p>
          <a:p>
            <a:pPr algn="l" rtl="0" fontAlgn="base">
              <a:buFont typeface="Arial" panose="020B0604020202020204" pitchFamily="34" charset="0"/>
              <a:buChar char="•"/>
            </a:pPr>
            <a:endParaRPr lang="en-US" sz="2400" b="0" i="0">
              <a:solidFill>
                <a:srgbClr val="000000"/>
              </a:solidFill>
              <a:effectLst/>
              <a:latin typeface="+mj-lt"/>
            </a:endParaRPr>
          </a:p>
          <a:p>
            <a:pPr algn="l" rtl="0" fontAlgn="base">
              <a:buFont typeface="Arial" panose="020B0604020202020204" pitchFamily="34" charset="0"/>
              <a:buChar char="•"/>
            </a:pPr>
            <a:r>
              <a:rPr lang="en-US" sz="2400">
                <a:solidFill>
                  <a:srgbClr val="000000"/>
                </a:solidFill>
                <a:latin typeface="+mj-lt"/>
              </a:rPr>
              <a:t>Please use the Q&amp;A function for questions </a:t>
            </a:r>
          </a:p>
          <a:p>
            <a:pPr algn="l" rtl="0" fontAlgn="base">
              <a:buFont typeface="Arial" panose="020B0604020202020204" pitchFamily="34" charset="0"/>
              <a:buChar char="•"/>
            </a:pPr>
            <a:endParaRPr lang="en-US" sz="2400" b="0" i="0">
              <a:solidFill>
                <a:srgbClr val="000000"/>
              </a:solidFill>
              <a:effectLst/>
              <a:latin typeface="+mj-lt"/>
            </a:endParaRPr>
          </a:p>
          <a:p>
            <a:pPr algn="l" rtl="0" fontAlgn="base">
              <a:buFont typeface="Arial" panose="020B0604020202020204" pitchFamily="34" charset="0"/>
              <a:buChar char="•"/>
            </a:pPr>
            <a:r>
              <a:rPr lang="en-US" sz="2400" b="0" i="0" u="none" strike="noStrike">
                <a:solidFill>
                  <a:srgbClr val="000000"/>
                </a:solidFill>
                <a:effectLst/>
                <a:latin typeface="+mj-lt"/>
              </a:rPr>
              <a:t>We would like this space to be respectful and safe for all attendees and speakers, so please consider this as you ask questions and use the chat box.</a:t>
            </a:r>
            <a:endParaRPr lang="en-US" sz="2400">
              <a:latin typeface="+mj-lt"/>
              <a:ea typeface="+mn-lt"/>
              <a:cs typeface="+mn-lt"/>
            </a:endParaRPr>
          </a:p>
          <a:p>
            <a:endParaRPr lang="en-GB"/>
          </a:p>
        </p:txBody>
      </p:sp>
      <p:sp>
        <p:nvSpPr>
          <p:cNvPr id="5" name="Title 4">
            <a:extLst>
              <a:ext uri="{FF2B5EF4-FFF2-40B4-BE49-F238E27FC236}">
                <a16:creationId xmlns:a16="http://schemas.microsoft.com/office/drawing/2014/main" id="{E116A313-8013-4D3E-8A88-6AFF0AC3B1DE}"/>
              </a:ext>
            </a:extLst>
          </p:cNvPr>
          <p:cNvSpPr>
            <a:spLocks noGrp="1"/>
          </p:cNvSpPr>
          <p:nvPr>
            <p:ph type="title"/>
          </p:nvPr>
        </p:nvSpPr>
        <p:spPr/>
        <p:txBody>
          <a:bodyPr/>
          <a:lstStyle/>
          <a:p>
            <a:r>
              <a:rPr lang="en-AU">
                <a:solidFill>
                  <a:srgbClr val="000000"/>
                </a:solidFill>
                <a:ea typeface="+mj-lt"/>
                <a:cs typeface="Arial" panose="020B0604020202020204" pitchFamily="34" charset="0"/>
              </a:rPr>
              <a:t>Agenda and Housekeeping</a:t>
            </a:r>
            <a:endParaRPr lang="en-GB"/>
          </a:p>
        </p:txBody>
      </p:sp>
    </p:spTree>
    <p:extLst>
      <p:ext uri="{BB962C8B-B14F-4D97-AF65-F5344CB8AC3E}">
        <p14:creationId xmlns:p14="http://schemas.microsoft.com/office/powerpoint/2010/main" val="3991481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902BD35-1572-494F-898A-1B84C2B58A26}"/>
              </a:ext>
            </a:extLst>
          </p:cNvPr>
          <p:cNvSpPr>
            <a:spLocks noGrp="1"/>
          </p:cNvSpPr>
          <p:nvPr>
            <p:ph type="body" sz="quarter" idx="10"/>
          </p:nvPr>
        </p:nvSpPr>
        <p:spPr>
          <a:xfrm>
            <a:off x="685801" y="1926833"/>
            <a:ext cx="10420350" cy="4794809"/>
          </a:xfrm>
        </p:spPr>
        <p:txBody>
          <a:bodyPr>
            <a:normAutofit/>
          </a:bodyPr>
          <a:lstStyle/>
          <a:p>
            <a:pPr algn="l" rtl="0" fontAlgn="base">
              <a:buFont typeface="Arial" panose="020B0604020202020204" pitchFamily="34" charset="0"/>
              <a:buChar char="•"/>
            </a:pPr>
            <a:r>
              <a:rPr lang="en-US" sz="2400" b="1" i="0" u="none" strike="noStrike">
                <a:solidFill>
                  <a:srgbClr val="000000"/>
                </a:solidFill>
                <a:effectLst/>
                <a:latin typeface="+mj-lt"/>
              </a:rPr>
              <a:t>1800 RESPECT (</a:t>
            </a:r>
            <a:r>
              <a:rPr lang="en-US" sz="2400" b="0" i="0" u="none" strike="noStrike">
                <a:solidFill>
                  <a:srgbClr val="000000"/>
                </a:solidFill>
                <a:effectLst/>
                <a:latin typeface="+mj-lt"/>
              </a:rPr>
              <a:t>1800 737 732) is the national 24/7 family, domestic violence and sexual assault counselling service. 1800 RESPECT also provides online counselling support, and a range of additional resources, through their website. </a:t>
            </a:r>
            <a:r>
              <a:rPr lang="en-US" sz="2400" b="0" i="0">
                <a:solidFill>
                  <a:srgbClr val="000000"/>
                </a:solidFill>
                <a:effectLst/>
                <a:latin typeface="+mj-lt"/>
              </a:rPr>
              <a:t>​</a:t>
            </a:r>
          </a:p>
          <a:p>
            <a:pPr algn="l" rtl="0" fontAlgn="base">
              <a:buFont typeface="Arial" panose="020B0604020202020204" pitchFamily="34" charset="0"/>
              <a:buChar char="•"/>
            </a:pPr>
            <a:endParaRPr lang="en-US" sz="2400" b="0" i="0">
              <a:solidFill>
                <a:srgbClr val="000000"/>
              </a:solidFill>
              <a:effectLst/>
              <a:latin typeface="+mj-lt"/>
            </a:endParaRPr>
          </a:p>
          <a:p>
            <a:pPr algn="l" rtl="0" fontAlgn="base">
              <a:buFont typeface="Arial" panose="020B0604020202020204" pitchFamily="34" charset="0"/>
              <a:buChar char="•"/>
            </a:pPr>
            <a:r>
              <a:rPr lang="en-US" sz="2400" b="1" i="0" u="none" strike="noStrike">
                <a:solidFill>
                  <a:srgbClr val="000000"/>
                </a:solidFill>
                <a:effectLst/>
                <a:latin typeface="+mj-lt"/>
              </a:rPr>
              <a:t>Safe Steps</a:t>
            </a:r>
            <a:r>
              <a:rPr lang="en-US" sz="2400" b="0" i="0" u="none" strike="noStrike">
                <a:solidFill>
                  <a:srgbClr val="000000"/>
                </a:solidFill>
                <a:effectLst/>
                <a:latin typeface="+mj-lt"/>
              </a:rPr>
              <a:t> (1800 015 188) is Victoria’s statewide family violence crisis service for women, young people and children experiencing family violence. </a:t>
            </a:r>
            <a:r>
              <a:rPr lang="en-US" sz="2400" b="0" i="0">
                <a:solidFill>
                  <a:srgbClr val="000000"/>
                </a:solidFill>
                <a:effectLst/>
                <a:latin typeface="+mj-lt"/>
              </a:rPr>
              <a:t>​</a:t>
            </a:r>
          </a:p>
          <a:p>
            <a:pPr algn="l" rtl="0" fontAlgn="base">
              <a:buFont typeface="Arial" panose="020B0604020202020204" pitchFamily="34" charset="0"/>
              <a:buChar char="•"/>
            </a:pPr>
            <a:endParaRPr lang="en-US" sz="2400" b="0" i="0">
              <a:solidFill>
                <a:srgbClr val="000000"/>
              </a:solidFill>
              <a:effectLst/>
              <a:latin typeface="+mj-lt"/>
            </a:endParaRPr>
          </a:p>
          <a:p>
            <a:pPr algn="l" rtl="0" fontAlgn="base">
              <a:buFont typeface="Arial" panose="020B0604020202020204" pitchFamily="34" charset="0"/>
              <a:buChar char="•"/>
            </a:pPr>
            <a:r>
              <a:rPr lang="en-US" sz="2400" b="0" i="0" u="none" strike="noStrike">
                <a:solidFill>
                  <a:srgbClr val="000000"/>
                </a:solidFill>
                <a:effectLst/>
                <a:latin typeface="+mj-lt"/>
              </a:rPr>
              <a:t>In an emergency, call triple zero (000). </a:t>
            </a:r>
            <a:r>
              <a:rPr lang="en-US" sz="2400" b="0" i="0">
                <a:solidFill>
                  <a:srgbClr val="000000"/>
                </a:solidFill>
                <a:effectLst/>
                <a:latin typeface="+mj-lt"/>
              </a:rPr>
              <a:t>​</a:t>
            </a:r>
          </a:p>
          <a:p>
            <a:endParaRPr lang="en-GB"/>
          </a:p>
        </p:txBody>
      </p:sp>
      <p:sp>
        <p:nvSpPr>
          <p:cNvPr id="5" name="Title 4">
            <a:extLst>
              <a:ext uri="{FF2B5EF4-FFF2-40B4-BE49-F238E27FC236}">
                <a16:creationId xmlns:a16="http://schemas.microsoft.com/office/drawing/2014/main" id="{E116A313-8013-4D3E-8A88-6AFF0AC3B1DE}"/>
              </a:ext>
            </a:extLst>
          </p:cNvPr>
          <p:cNvSpPr>
            <a:spLocks noGrp="1"/>
          </p:cNvSpPr>
          <p:nvPr>
            <p:ph type="title"/>
          </p:nvPr>
        </p:nvSpPr>
        <p:spPr/>
        <p:txBody>
          <a:bodyPr/>
          <a:lstStyle/>
          <a:p>
            <a:r>
              <a:rPr lang="en-GB"/>
              <a:t>Support Services</a:t>
            </a:r>
          </a:p>
        </p:txBody>
      </p:sp>
    </p:spTree>
    <p:extLst>
      <p:ext uri="{BB962C8B-B14F-4D97-AF65-F5344CB8AC3E}">
        <p14:creationId xmlns:p14="http://schemas.microsoft.com/office/powerpoint/2010/main" val="107683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53F0823-090D-47B5-96FF-56426374EB44}"/>
              </a:ext>
            </a:extLst>
          </p:cNvPr>
          <p:cNvSpPr/>
          <p:nvPr/>
        </p:nvSpPr>
        <p:spPr>
          <a:xfrm>
            <a:off x="0" y="1688978"/>
            <a:ext cx="12192000" cy="5169022"/>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942004BF-E02B-4F74-B136-CBA4BEC077BA}"/>
              </a:ext>
            </a:extLst>
          </p:cNvPr>
          <p:cNvSpPr txBox="1"/>
          <p:nvPr/>
        </p:nvSpPr>
        <p:spPr>
          <a:xfrm>
            <a:off x="1914768" y="3704485"/>
            <a:ext cx="1027455" cy="369332"/>
          </a:xfrm>
          <a:prstGeom prst="rect">
            <a:avLst/>
          </a:prstGeom>
          <a:noFill/>
        </p:spPr>
        <p:txBody>
          <a:bodyPr wrap="square" rtlCol="0">
            <a:spAutoFit/>
          </a:bodyPr>
          <a:lstStyle/>
          <a:p>
            <a:r>
              <a:rPr lang="en-US">
                <a:solidFill>
                  <a:schemeClr val="bg1"/>
                </a:solidFill>
              </a:rPr>
              <a:t>Picture</a:t>
            </a:r>
            <a:endParaRPr lang="en-AU">
              <a:solidFill>
                <a:schemeClr val="bg1"/>
              </a:solidFill>
            </a:endParaRPr>
          </a:p>
        </p:txBody>
      </p:sp>
      <p:sp>
        <p:nvSpPr>
          <p:cNvPr id="21" name="Title 1">
            <a:extLst>
              <a:ext uri="{FF2B5EF4-FFF2-40B4-BE49-F238E27FC236}">
                <a16:creationId xmlns:a16="http://schemas.microsoft.com/office/drawing/2014/main" id="{72F20D24-5162-4354-91EF-B0812D29E02A}"/>
              </a:ext>
            </a:extLst>
          </p:cNvPr>
          <p:cNvSpPr txBox="1">
            <a:spLocks/>
          </p:cNvSpPr>
          <p:nvPr/>
        </p:nvSpPr>
        <p:spPr>
          <a:xfrm>
            <a:off x="394316" y="402059"/>
            <a:ext cx="10515600" cy="8911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u="sng">
                <a:uFill>
                  <a:solidFill>
                    <a:srgbClr val="7800FF"/>
                  </a:solidFill>
                </a:uFill>
                <a:latin typeface="Arial" panose="020B0604020202020204" pitchFamily="34" charset="0"/>
              </a:rPr>
              <a:t>Presenters</a:t>
            </a:r>
            <a:endParaRPr lang="en-US" u="sng">
              <a:solidFill>
                <a:srgbClr val="000000"/>
              </a:solidFill>
              <a:uFill>
                <a:solidFill>
                  <a:srgbClr val="7800FF"/>
                </a:solidFill>
              </a:uFill>
              <a:latin typeface="Arial" panose="020B0604020202020204" pitchFamily="34" charset="0"/>
              <a:ea typeface="+mj-lt"/>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CF773213-8446-463D-BEAF-20DF7060306D}"/>
              </a:ext>
            </a:extLst>
          </p:cNvPr>
          <p:cNvPicPr>
            <a:picLocks noChangeAspect="1"/>
          </p:cNvPicPr>
          <p:nvPr/>
        </p:nvPicPr>
        <p:blipFill>
          <a:blip r:embed="rId2"/>
          <a:stretch>
            <a:fillRect/>
          </a:stretch>
        </p:blipFill>
        <p:spPr>
          <a:xfrm>
            <a:off x="8548779" y="301755"/>
            <a:ext cx="2916999" cy="969985"/>
          </a:xfrm>
          <a:prstGeom prst="rect">
            <a:avLst/>
          </a:prstGeom>
        </p:spPr>
      </p:pic>
      <p:pic>
        <p:nvPicPr>
          <p:cNvPr id="3" name="Picture 2" descr="How we Thrive: Supporting Wellbeing and Excellence among Prevention Practitioners&#10;Video 1: What do prevention practitioners need from managers?&#10;">
            <a:extLst>
              <a:ext uri="{FF2B5EF4-FFF2-40B4-BE49-F238E27FC236}">
                <a16:creationId xmlns:a16="http://schemas.microsoft.com/office/drawing/2014/main" id="{5055F407-FB83-1D8D-E021-AC4DE173F1BF}"/>
              </a:ext>
            </a:extLst>
          </p:cNvPr>
          <p:cNvPicPr>
            <a:picLocks noChangeAspect="1"/>
          </p:cNvPicPr>
          <p:nvPr/>
        </p:nvPicPr>
        <p:blipFill>
          <a:blip r:embed="rId3"/>
          <a:stretch>
            <a:fillRect/>
          </a:stretch>
        </p:blipFill>
        <p:spPr>
          <a:xfrm>
            <a:off x="250033" y="316772"/>
            <a:ext cx="7496175" cy="2390775"/>
          </a:xfrm>
          <a:prstGeom prst="rect">
            <a:avLst/>
          </a:prstGeom>
        </p:spPr>
      </p:pic>
      <p:pic>
        <p:nvPicPr>
          <p:cNvPr id="12" name="Picture 11" descr="How we Thrive: Supporting Wellbeing and Excellence among Prevention Practitioners&#10;Tipsheet 1: What do prevention practitioners need from managers?&#10;">
            <a:extLst>
              <a:ext uri="{FF2B5EF4-FFF2-40B4-BE49-F238E27FC236}">
                <a16:creationId xmlns:a16="http://schemas.microsoft.com/office/drawing/2014/main" id="{D280C25E-AE9E-4A85-D09F-996A605FE00E}"/>
              </a:ext>
            </a:extLst>
          </p:cNvPr>
          <p:cNvPicPr>
            <a:picLocks noChangeAspect="1"/>
          </p:cNvPicPr>
          <p:nvPr/>
        </p:nvPicPr>
        <p:blipFill>
          <a:blip r:embed="rId4"/>
          <a:stretch>
            <a:fillRect/>
          </a:stretch>
        </p:blipFill>
        <p:spPr>
          <a:xfrm>
            <a:off x="8145142" y="1469603"/>
            <a:ext cx="3724275" cy="5276850"/>
          </a:xfrm>
          <a:prstGeom prst="rect">
            <a:avLst/>
          </a:prstGeom>
        </p:spPr>
      </p:pic>
      <p:pic>
        <p:nvPicPr>
          <p:cNvPr id="14" name="Picture 13" descr="Prevention practitioners need to feel that they are part of the team, and that their work is a part of the broader mission of the organisation. It is the role of the manager to find strategic links between prevention work and other work, and facilitate team discussions about themes relevant to primary prevention.&#10;&#10;">
            <a:extLst>
              <a:ext uri="{FF2B5EF4-FFF2-40B4-BE49-F238E27FC236}">
                <a16:creationId xmlns:a16="http://schemas.microsoft.com/office/drawing/2014/main" id="{968B3FA2-8BB9-A1C5-1910-5E8DEFC0FFBD}"/>
              </a:ext>
            </a:extLst>
          </p:cNvPr>
          <p:cNvPicPr>
            <a:picLocks noChangeAspect="1"/>
          </p:cNvPicPr>
          <p:nvPr/>
        </p:nvPicPr>
        <p:blipFill>
          <a:blip r:embed="rId5"/>
          <a:stretch>
            <a:fillRect/>
          </a:stretch>
        </p:blipFill>
        <p:spPr>
          <a:xfrm>
            <a:off x="250033" y="2946333"/>
            <a:ext cx="6443215" cy="2323389"/>
          </a:xfrm>
          <a:prstGeom prst="rect">
            <a:avLst/>
          </a:prstGeom>
        </p:spPr>
      </p:pic>
      <p:pic>
        <p:nvPicPr>
          <p:cNvPr id="18" name="Picture 17" descr="“There’s nothing more dispiriting than coming to work every day and battling to have your program and voice heard, so actually giving it a proper home within that organisation and being integrated to the broader mission is really fundamental.”&#10;">
            <a:extLst>
              <a:ext uri="{FF2B5EF4-FFF2-40B4-BE49-F238E27FC236}">
                <a16:creationId xmlns:a16="http://schemas.microsoft.com/office/drawing/2014/main" id="{18327878-2296-783D-F1BB-827C49EDDF93}"/>
              </a:ext>
            </a:extLst>
          </p:cNvPr>
          <p:cNvPicPr>
            <a:picLocks noChangeAspect="1"/>
          </p:cNvPicPr>
          <p:nvPr/>
        </p:nvPicPr>
        <p:blipFill>
          <a:blip r:embed="rId6"/>
          <a:stretch>
            <a:fillRect/>
          </a:stretch>
        </p:blipFill>
        <p:spPr>
          <a:xfrm>
            <a:off x="2490734" y="5374853"/>
            <a:ext cx="5419725" cy="1371600"/>
          </a:xfrm>
          <a:prstGeom prst="rect">
            <a:avLst/>
          </a:prstGeom>
        </p:spPr>
      </p:pic>
    </p:spTree>
    <p:extLst>
      <p:ext uri="{BB962C8B-B14F-4D97-AF65-F5344CB8AC3E}">
        <p14:creationId xmlns:p14="http://schemas.microsoft.com/office/powerpoint/2010/main" val="1760693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53F0823-090D-47B5-96FF-56426374EB44}"/>
              </a:ext>
            </a:extLst>
          </p:cNvPr>
          <p:cNvSpPr/>
          <p:nvPr/>
        </p:nvSpPr>
        <p:spPr>
          <a:xfrm>
            <a:off x="0" y="1688978"/>
            <a:ext cx="12192000" cy="5169022"/>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245691C4-5CD5-4D40-8EAA-746A490F60FF}"/>
              </a:ext>
            </a:extLst>
          </p:cNvPr>
          <p:cNvSpPr/>
          <p:nvPr/>
        </p:nvSpPr>
        <p:spPr>
          <a:xfrm>
            <a:off x="1345723" y="2756132"/>
            <a:ext cx="1988747" cy="237033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942004BF-E02B-4F74-B136-CBA4BEC077BA}"/>
              </a:ext>
            </a:extLst>
          </p:cNvPr>
          <p:cNvSpPr txBox="1"/>
          <p:nvPr/>
        </p:nvSpPr>
        <p:spPr>
          <a:xfrm>
            <a:off x="1914768" y="3704485"/>
            <a:ext cx="1027455" cy="369332"/>
          </a:xfrm>
          <a:prstGeom prst="rect">
            <a:avLst/>
          </a:prstGeom>
          <a:noFill/>
        </p:spPr>
        <p:txBody>
          <a:bodyPr wrap="square" rtlCol="0">
            <a:spAutoFit/>
          </a:bodyPr>
          <a:lstStyle/>
          <a:p>
            <a:r>
              <a:rPr lang="en-US">
                <a:solidFill>
                  <a:schemeClr val="bg1"/>
                </a:solidFill>
              </a:rPr>
              <a:t>Picture</a:t>
            </a:r>
            <a:endParaRPr lang="en-AU">
              <a:solidFill>
                <a:schemeClr val="bg1"/>
              </a:solidFill>
            </a:endParaRPr>
          </a:p>
        </p:txBody>
      </p:sp>
      <p:sp>
        <p:nvSpPr>
          <p:cNvPr id="21" name="Title 1">
            <a:extLst>
              <a:ext uri="{FF2B5EF4-FFF2-40B4-BE49-F238E27FC236}">
                <a16:creationId xmlns:a16="http://schemas.microsoft.com/office/drawing/2014/main" id="{72F20D24-5162-4354-91EF-B0812D29E02A}"/>
              </a:ext>
            </a:extLst>
          </p:cNvPr>
          <p:cNvSpPr txBox="1">
            <a:spLocks/>
          </p:cNvSpPr>
          <p:nvPr/>
        </p:nvSpPr>
        <p:spPr>
          <a:xfrm>
            <a:off x="394316" y="402059"/>
            <a:ext cx="10515600" cy="8911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u="sng">
              <a:solidFill>
                <a:srgbClr val="000000"/>
              </a:solidFill>
              <a:uFill>
                <a:solidFill>
                  <a:srgbClr val="7800FF"/>
                </a:solidFill>
              </a:uFill>
              <a:latin typeface="Arial" panose="020B0604020202020204" pitchFamily="34" charset="0"/>
              <a:ea typeface="+mj-lt"/>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CF773213-8446-463D-BEAF-20DF7060306D}"/>
              </a:ext>
            </a:extLst>
          </p:cNvPr>
          <p:cNvPicPr>
            <a:picLocks noChangeAspect="1"/>
          </p:cNvPicPr>
          <p:nvPr/>
        </p:nvPicPr>
        <p:blipFill>
          <a:blip r:embed="rId2"/>
          <a:stretch>
            <a:fillRect/>
          </a:stretch>
        </p:blipFill>
        <p:spPr>
          <a:xfrm>
            <a:off x="9161675" y="300552"/>
            <a:ext cx="2916999" cy="969985"/>
          </a:xfrm>
          <a:prstGeom prst="rect">
            <a:avLst/>
          </a:prstGeom>
        </p:spPr>
      </p:pic>
      <p:pic>
        <p:nvPicPr>
          <p:cNvPr id="2" name="Picture 1" descr="How we Thrive: Supporting Wellbeing and Excellence among Prevention Practitioners&#10;Tipsheet 2: What approaches to staff wellbeing and collective care will help prevention practitioners?&#10;">
            <a:extLst>
              <a:ext uri="{FF2B5EF4-FFF2-40B4-BE49-F238E27FC236}">
                <a16:creationId xmlns:a16="http://schemas.microsoft.com/office/drawing/2014/main" id="{907183CB-CCFA-ACC1-00A6-8B0206F6FC27}"/>
              </a:ext>
            </a:extLst>
          </p:cNvPr>
          <p:cNvPicPr>
            <a:picLocks noChangeAspect="1"/>
          </p:cNvPicPr>
          <p:nvPr/>
        </p:nvPicPr>
        <p:blipFill>
          <a:blip r:embed="rId3"/>
          <a:stretch>
            <a:fillRect/>
          </a:stretch>
        </p:blipFill>
        <p:spPr>
          <a:xfrm>
            <a:off x="112764" y="372315"/>
            <a:ext cx="4296904" cy="6083626"/>
          </a:xfrm>
          <a:prstGeom prst="rect">
            <a:avLst/>
          </a:prstGeom>
        </p:spPr>
      </p:pic>
      <p:pic>
        <p:nvPicPr>
          <p:cNvPr id="3" name="Picture 2" descr="How we Thrive: Supporting Wellbeing and Excellence among Prevention Practitioners&#10;Video 2: What approaches to staff wellbeing and collective care will help prevention practitioners?">
            <a:extLst>
              <a:ext uri="{FF2B5EF4-FFF2-40B4-BE49-F238E27FC236}">
                <a16:creationId xmlns:a16="http://schemas.microsoft.com/office/drawing/2014/main" id="{1FC66F3E-43B7-1F97-7CA8-2886459FAB0C}"/>
              </a:ext>
            </a:extLst>
          </p:cNvPr>
          <p:cNvPicPr>
            <a:picLocks noChangeAspect="1"/>
          </p:cNvPicPr>
          <p:nvPr/>
        </p:nvPicPr>
        <p:blipFill>
          <a:blip r:embed="rId4"/>
          <a:stretch>
            <a:fillRect/>
          </a:stretch>
        </p:blipFill>
        <p:spPr>
          <a:xfrm>
            <a:off x="4522432" y="1122677"/>
            <a:ext cx="7453747" cy="2453012"/>
          </a:xfrm>
          <a:prstGeom prst="rect">
            <a:avLst/>
          </a:prstGeom>
        </p:spPr>
      </p:pic>
      <p:pic>
        <p:nvPicPr>
          <p:cNvPr id="7" name="Picture 6" descr="“It needs to be driven by leadership, so there is a number of things workplaces can do at a structural level, at a practical level, through their communications, in order to say we value your wellbeing.”">
            <a:extLst>
              <a:ext uri="{FF2B5EF4-FFF2-40B4-BE49-F238E27FC236}">
                <a16:creationId xmlns:a16="http://schemas.microsoft.com/office/drawing/2014/main" id="{4ED18659-4B9F-3197-0D33-AD42862B7213}"/>
              </a:ext>
            </a:extLst>
          </p:cNvPr>
          <p:cNvPicPr>
            <a:picLocks noChangeAspect="1"/>
          </p:cNvPicPr>
          <p:nvPr/>
        </p:nvPicPr>
        <p:blipFill>
          <a:blip r:embed="rId5"/>
          <a:stretch>
            <a:fillRect/>
          </a:stretch>
        </p:blipFill>
        <p:spPr>
          <a:xfrm>
            <a:off x="4565360" y="4078353"/>
            <a:ext cx="7470948" cy="1762808"/>
          </a:xfrm>
          <a:prstGeom prst="rect">
            <a:avLst/>
          </a:prstGeom>
        </p:spPr>
      </p:pic>
    </p:spTree>
    <p:extLst>
      <p:ext uri="{BB962C8B-B14F-4D97-AF65-F5344CB8AC3E}">
        <p14:creationId xmlns:p14="http://schemas.microsoft.com/office/powerpoint/2010/main" val="3781531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53F0823-090D-47B5-96FF-56426374EB44}"/>
              </a:ext>
            </a:extLst>
          </p:cNvPr>
          <p:cNvSpPr/>
          <p:nvPr/>
        </p:nvSpPr>
        <p:spPr>
          <a:xfrm>
            <a:off x="0" y="1688977"/>
            <a:ext cx="12192000" cy="5169022"/>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B587EAC-E921-494B-9504-E19E498872E8}"/>
              </a:ext>
            </a:extLst>
          </p:cNvPr>
          <p:cNvSpPr/>
          <p:nvPr/>
        </p:nvSpPr>
        <p:spPr>
          <a:xfrm>
            <a:off x="7838560" y="4045614"/>
            <a:ext cx="2963966" cy="1335741"/>
          </a:xfrm>
          <a:prstGeom prst="rect">
            <a:avLst/>
          </a:prstGeom>
          <a:solidFill>
            <a:srgbClr val="33B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1B2FD017-0D77-4C47-A043-07F41ABEFD42}"/>
              </a:ext>
            </a:extLst>
          </p:cNvPr>
          <p:cNvSpPr txBox="1"/>
          <p:nvPr/>
        </p:nvSpPr>
        <p:spPr>
          <a:xfrm>
            <a:off x="8610269" y="4162994"/>
            <a:ext cx="2120857" cy="723275"/>
          </a:xfrm>
          <a:prstGeom prst="rect">
            <a:avLst/>
          </a:prstGeom>
          <a:noFill/>
        </p:spPr>
        <p:txBody>
          <a:bodyPr wrap="square">
            <a:spAutoFit/>
          </a:bodyPr>
          <a:lstStyle/>
          <a:p>
            <a:pPr>
              <a:spcAft>
                <a:spcPts val="600"/>
              </a:spcAft>
            </a:pPr>
            <a:r>
              <a:rPr lang="en-US" b="1">
                <a:uFill>
                  <a:solidFill>
                    <a:schemeClr val="bg1"/>
                  </a:solidFill>
                </a:uFill>
                <a:latin typeface="Arial" panose="020B0604020202020204" pitchFamily="34" charset="0"/>
                <a:cs typeface="Arial" panose="020B0604020202020204" pitchFamily="34" charset="0"/>
              </a:rPr>
              <a:t>Name</a:t>
            </a:r>
          </a:p>
          <a:p>
            <a:r>
              <a:rPr lang="en-US">
                <a:latin typeface="Arial" panose="020B0604020202020204" pitchFamily="34" charset="0"/>
                <a:cs typeface="Arial" panose="020B0604020202020204" pitchFamily="34" charset="0"/>
              </a:rPr>
              <a:t>Title/</a:t>
            </a:r>
            <a:r>
              <a:rPr lang="en-US" err="1">
                <a:latin typeface="Arial" panose="020B0604020202020204" pitchFamily="34" charset="0"/>
                <a:cs typeface="Arial" panose="020B0604020202020204" pitchFamily="34" charset="0"/>
              </a:rPr>
              <a:t>organisation</a:t>
            </a:r>
            <a:endParaRPr lang="en-AU" i="1">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72F20D24-5162-4354-91EF-B0812D29E02A}"/>
              </a:ext>
            </a:extLst>
          </p:cNvPr>
          <p:cNvSpPr txBox="1">
            <a:spLocks/>
          </p:cNvSpPr>
          <p:nvPr/>
        </p:nvSpPr>
        <p:spPr>
          <a:xfrm>
            <a:off x="394316" y="402059"/>
            <a:ext cx="10515600" cy="8911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u="sng">
              <a:solidFill>
                <a:srgbClr val="000000"/>
              </a:solidFill>
              <a:uFill>
                <a:solidFill>
                  <a:srgbClr val="7800FF"/>
                </a:solidFill>
              </a:uFill>
              <a:latin typeface="Arial" panose="020B0604020202020204" pitchFamily="34" charset="0"/>
              <a:ea typeface="+mj-lt"/>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CF773213-8446-463D-BEAF-20DF7060306D}"/>
              </a:ext>
            </a:extLst>
          </p:cNvPr>
          <p:cNvPicPr>
            <a:picLocks noChangeAspect="1"/>
          </p:cNvPicPr>
          <p:nvPr/>
        </p:nvPicPr>
        <p:blipFill>
          <a:blip r:embed="rId2"/>
          <a:stretch>
            <a:fillRect/>
          </a:stretch>
        </p:blipFill>
        <p:spPr>
          <a:xfrm>
            <a:off x="9161675" y="300552"/>
            <a:ext cx="2916999" cy="969985"/>
          </a:xfrm>
          <a:prstGeom prst="rect">
            <a:avLst/>
          </a:prstGeom>
        </p:spPr>
      </p:pic>
      <p:pic>
        <p:nvPicPr>
          <p:cNvPr id="3" name="Picture 2" descr="How we Thrive: Supporting Wellbeing and Excellence among Prevention Practitioners&#10;Tipsheet 3: How do prevention practitioners advocate within their own organisations?&#10;">
            <a:extLst>
              <a:ext uri="{FF2B5EF4-FFF2-40B4-BE49-F238E27FC236}">
                <a16:creationId xmlns:a16="http://schemas.microsoft.com/office/drawing/2014/main" id="{63D5EBD0-7758-DCEF-5E14-885B87567010}"/>
              </a:ext>
            </a:extLst>
          </p:cNvPr>
          <p:cNvPicPr>
            <a:picLocks noChangeAspect="1"/>
          </p:cNvPicPr>
          <p:nvPr/>
        </p:nvPicPr>
        <p:blipFill>
          <a:blip r:embed="rId3"/>
          <a:stretch>
            <a:fillRect/>
          </a:stretch>
        </p:blipFill>
        <p:spPr>
          <a:xfrm>
            <a:off x="7631414" y="1199976"/>
            <a:ext cx="3934163" cy="5482650"/>
          </a:xfrm>
          <a:prstGeom prst="rect">
            <a:avLst/>
          </a:prstGeom>
        </p:spPr>
      </p:pic>
      <p:pic>
        <p:nvPicPr>
          <p:cNvPr id="7" name="Picture 6" descr="How we Thrive: Supporting Wellbeing and Excellence among Prevention Practitioners&#10;Video 3: How do prevention practitioners advocate within their own organisations?&#10;">
            <a:extLst>
              <a:ext uri="{FF2B5EF4-FFF2-40B4-BE49-F238E27FC236}">
                <a16:creationId xmlns:a16="http://schemas.microsoft.com/office/drawing/2014/main" id="{3BCD2196-106F-3EDB-3C91-893020797E87}"/>
              </a:ext>
            </a:extLst>
          </p:cNvPr>
          <p:cNvPicPr>
            <a:picLocks noChangeAspect="1"/>
          </p:cNvPicPr>
          <p:nvPr/>
        </p:nvPicPr>
        <p:blipFill>
          <a:blip r:embed="rId4"/>
          <a:stretch>
            <a:fillRect/>
          </a:stretch>
        </p:blipFill>
        <p:spPr>
          <a:xfrm>
            <a:off x="121370" y="542157"/>
            <a:ext cx="7410918" cy="2501774"/>
          </a:xfrm>
          <a:prstGeom prst="rect">
            <a:avLst/>
          </a:prstGeom>
        </p:spPr>
      </p:pic>
      <p:pic>
        <p:nvPicPr>
          <p:cNvPr id="13" name="Picture 12" descr="So, what is needed for effective advocacy in primary prevention?&#10;Managers need to champion prevention messages within organisational leadership, and ensure the work is understood from the top down. This means knowing the evidence base, and advocating to leaders about how the work applies to them.&#10;">
            <a:extLst>
              <a:ext uri="{FF2B5EF4-FFF2-40B4-BE49-F238E27FC236}">
                <a16:creationId xmlns:a16="http://schemas.microsoft.com/office/drawing/2014/main" id="{22A0B023-58A7-8FD7-219E-26891289184E}"/>
              </a:ext>
            </a:extLst>
          </p:cNvPr>
          <p:cNvPicPr>
            <a:picLocks noChangeAspect="1"/>
          </p:cNvPicPr>
          <p:nvPr/>
        </p:nvPicPr>
        <p:blipFill>
          <a:blip r:embed="rId5"/>
          <a:stretch>
            <a:fillRect/>
          </a:stretch>
        </p:blipFill>
        <p:spPr>
          <a:xfrm>
            <a:off x="841910" y="3618639"/>
            <a:ext cx="6403650" cy="2459000"/>
          </a:xfrm>
          <a:prstGeom prst="rect">
            <a:avLst/>
          </a:prstGeom>
        </p:spPr>
      </p:pic>
    </p:spTree>
    <p:extLst>
      <p:ext uri="{BB962C8B-B14F-4D97-AF65-F5344CB8AC3E}">
        <p14:creationId xmlns:p14="http://schemas.microsoft.com/office/powerpoint/2010/main" val="4019225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53F0823-090D-47B5-96FF-56426374EB44}"/>
              </a:ext>
            </a:extLst>
          </p:cNvPr>
          <p:cNvSpPr/>
          <p:nvPr/>
        </p:nvSpPr>
        <p:spPr>
          <a:xfrm>
            <a:off x="0" y="1688978"/>
            <a:ext cx="12192000" cy="5169022"/>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itle 1">
            <a:extLst>
              <a:ext uri="{FF2B5EF4-FFF2-40B4-BE49-F238E27FC236}">
                <a16:creationId xmlns:a16="http://schemas.microsoft.com/office/drawing/2014/main" id="{72F20D24-5162-4354-91EF-B0812D29E02A}"/>
              </a:ext>
            </a:extLst>
          </p:cNvPr>
          <p:cNvSpPr txBox="1">
            <a:spLocks/>
          </p:cNvSpPr>
          <p:nvPr/>
        </p:nvSpPr>
        <p:spPr>
          <a:xfrm>
            <a:off x="394316" y="402059"/>
            <a:ext cx="10515600" cy="8911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u="sng">
              <a:solidFill>
                <a:srgbClr val="000000"/>
              </a:solidFill>
              <a:uFill>
                <a:solidFill>
                  <a:srgbClr val="7800FF"/>
                </a:solidFill>
              </a:uFill>
              <a:latin typeface="Arial" panose="020B0604020202020204" pitchFamily="34" charset="0"/>
              <a:ea typeface="+mj-lt"/>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CF773213-8446-463D-BEAF-20DF7060306D}"/>
              </a:ext>
            </a:extLst>
          </p:cNvPr>
          <p:cNvPicPr>
            <a:picLocks noChangeAspect="1"/>
          </p:cNvPicPr>
          <p:nvPr/>
        </p:nvPicPr>
        <p:blipFill>
          <a:blip r:embed="rId2"/>
          <a:stretch>
            <a:fillRect/>
          </a:stretch>
        </p:blipFill>
        <p:spPr>
          <a:xfrm>
            <a:off x="9161675" y="300552"/>
            <a:ext cx="2916999" cy="969985"/>
          </a:xfrm>
          <a:prstGeom prst="rect">
            <a:avLst/>
          </a:prstGeom>
        </p:spPr>
      </p:pic>
      <p:pic>
        <p:nvPicPr>
          <p:cNvPr id="4" name="Picture 3" descr="How we Thrive: Supporting Wellbeing and Excellence among Prevention Practitioners&#10;Tipsheet 4: What helps prevention practitioners to flourish?&#10;">
            <a:extLst>
              <a:ext uri="{FF2B5EF4-FFF2-40B4-BE49-F238E27FC236}">
                <a16:creationId xmlns:a16="http://schemas.microsoft.com/office/drawing/2014/main" id="{7492D6C0-6C02-BC50-4582-D94782131B20}"/>
              </a:ext>
            </a:extLst>
          </p:cNvPr>
          <p:cNvPicPr>
            <a:picLocks noChangeAspect="1"/>
          </p:cNvPicPr>
          <p:nvPr/>
        </p:nvPicPr>
        <p:blipFill>
          <a:blip r:embed="rId3"/>
          <a:stretch>
            <a:fillRect/>
          </a:stretch>
        </p:blipFill>
        <p:spPr>
          <a:xfrm>
            <a:off x="394316" y="402059"/>
            <a:ext cx="3936726" cy="5563990"/>
          </a:xfrm>
          <a:prstGeom prst="rect">
            <a:avLst/>
          </a:prstGeom>
        </p:spPr>
      </p:pic>
      <p:pic>
        <p:nvPicPr>
          <p:cNvPr id="6" name="Picture 5" descr="How we Thrive: Supporting Wellbeing and Excellence among Prevention Practitioners&#10;Video 4: What helps prevention practitioners to flourish?&#10;">
            <a:extLst>
              <a:ext uri="{FF2B5EF4-FFF2-40B4-BE49-F238E27FC236}">
                <a16:creationId xmlns:a16="http://schemas.microsoft.com/office/drawing/2014/main" id="{88F6D52E-1CA2-D058-2159-7A3204D42298}"/>
              </a:ext>
            </a:extLst>
          </p:cNvPr>
          <p:cNvPicPr>
            <a:picLocks noChangeAspect="1"/>
          </p:cNvPicPr>
          <p:nvPr/>
        </p:nvPicPr>
        <p:blipFill>
          <a:blip r:embed="rId4"/>
          <a:stretch>
            <a:fillRect/>
          </a:stretch>
        </p:blipFill>
        <p:spPr>
          <a:xfrm>
            <a:off x="4937741" y="3736908"/>
            <a:ext cx="5972175" cy="2562225"/>
          </a:xfrm>
          <a:prstGeom prst="rect">
            <a:avLst/>
          </a:prstGeom>
        </p:spPr>
      </p:pic>
      <p:pic>
        <p:nvPicPr>
          <p:cNvPr id="11" name="Picture 10" descr="Practitioners need the space to be creative and try different approaches in their work. This allows them to determine what will have a lasting impact in their community. ">
            <a:extLst>
              <a:ext uri="{FF2B5EF4-FFF2-40B4-BE49-F238E27FC236}">
                <a16:creationId xmlns:a16="http://schemas.microsoft.com/office/drawing/2014/main" id="{30D719D1-2274-AE82-586E-9C7956D3870F}"/>
              </a:ext>
            </a:extLst>
          </p:cNvPr>
          <p:cNvPicPr>
            <a:picLocks noChangeAspect="1"/>
          </p:cNvPicPr>
          <p:nvPr/>
        </p:nvPicPr>
        <p:blipFill>
          <a:blip r:embed="rId5"/>
          <a:stretch>
            <a:fillRect/>
          </a:stretch>
        </p:blipFill>
        <p:spPr>
          <a:xfrm>
            <a:off x="5254598" y="1372044"/>
            <a:ext cx="5655318" cy="1679170"/>
          </a:xfrm>
          <a:prstGeom prst="rect">
            <a:avLst/>
          </a:prstGeom>
        </p:spPr>
      </p:pic>
    </p:spTree>
    <p:extLst>
      <p:ext uri="{BB962C8B-B14F-4D97-AF65-F5344CB8AC3E}">
        <p14:creationId xmlns:p14="http://schemas.microsoft.com/office/powerpoint/2010/main" val="37728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440FD-6A9B-4871-BA7C-4B2E0760113E}"/>
              </a:ext>
            </a:extLst>
          </p:cNvPr>
          <p:cNvSpPr/>
          <p:nvPr/>
        </p:nvSpPr>
        <p:spPr>
          <a:xfrm>
            <a:off x="0" y="-131978"/>
            <a:ext cx="12192000" cy="6989978"/>
          </a:xfrm>
          <a:prstGeom prst="rect">
            <a:avLst/>
          </a:prstGeom>
          <a:solidFill>
            <a:srgbClr val="E6E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841B0FE-514D-448A-B6F7-D26AED935141}"/>
              </a:ext>
            </a:extLst>
          </p:cNvPr>
          <p:cNvSpPr>
            <a:spLocks noGrp="1"/>
          </p:cNvSpPr>
          <p:nvPr>
            <p:ph type="ctrTitle" idx="4294967295"/>
          </p:nvPr>
        </p:nvSpPr>
        <p:spPr>
          <a:xfrm>
            <a:off x="1109314" y="-131977"/>
            <a:ext cx="9144000" cy="988104"/>
          </a:xfrm>
        </p:spPr>
        <p:txBody>
          <a:bodyPr>
            <a:normAutofit/>
          </a:bodyPr>
          <a:lstStyle/>
          <a:p>
            <a:pPr algn="ctr"/>
            <a:r>
              <a:rPr lang="en-US" sz="4000" b="1" u="none">
                <a:latin typeface="Arial" panose="020B0604020202020204" pitchFamily="34" charset="0"/>
                <a:cs typeface="Arial" panose="020B0604020202020204" pitchFamily="34" charset="0"/>
              </a:rPr>
              <a:t>How We Thrive trailer</a:t>
            </a:r>
          </a:p>
        </p:txBody>
      </p:sp>
      <p:pic>
        <p:nvPicPr>
          <p:cNvPr id="3" name="Picture 2">
            <a:extLst>
              <a:ext uri="{FF2B5EF4-FFF2-40B4-BE49-F238E27FC236}">
                <a16:creationId xmlns:a16="http://schemas.microsoft.com/office/drawing/2014/main" id="{91C9470C-2A6D-47A8-A24D-70DD931463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82686" y="5518661"/>
            <a:ext cx="988104" cy="988104"/>
          </a:xfrm>
          <a:prstGeom prst="rect">
            <a:avLst/>
          </a:prstGeom>
        </p:spPr>
      </p:pic>
      <p:pic>
        <p:nvPicPr>
          <p:cNvPr id="6" name="Online Media 5" title="How We Thrive: Trailer">
            <a:hlinkClick r:id="" action="ppaction://media"/>
            <a:extLst>
              <a:ext uri="{FF2B5EF4-FFF2-40B4-BE49-F238E27FC236}">
                <a16:creationId xmlns:a16="http://schemas.microsoft.com/office/drawing/2014/main" id="{76776497-D58A-E859-2BD2-80DEE652A122}"/>
              </a:ext>
            </a:extLst>
          </p:cNvPr>
          <p:cNvPicPr>
            <a:picLocks noRot="1" noChangeAspect="1"/>
          </p:cNvPicPr>
          <p:nvPr>
            <a:videoFile r:link="rId1"/>
          </p:nvPr>
        </p:nvPicPr>
        <p:blipFill>
          <a:blip r:embed="rId4"/>
          <a:stretch>
            <a:fillRect/>
          </a:stretch>
        </p:blipFill>
        <p:spPr>
          <a:xfrm>
            <a:off x="1538950" y="998317"/>
            <a:ext cx="8708984" cy="4919239"/>
          </a:xfrm>
          <a:prstGeom prst="rect">
            <a:avLst/>
          </a:prstGeom>
        </p:spPr>
      </p:pic>
    </p:spTree>
    <p:extLst>
      <p:ext uri="{BB962C8B-B14F-4D97-AF65-F5344CB8AC3E}">
        <p14:creationId xmlns:p14="http://schemas.microsoft.com/office/powerpoint/2010/main" val="41577007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E branding Presentation Template Blue" id="{8213C92C-4154-43DC-9ACC-D6AD24D9626D}" vid="{448D6855-D7B7-490F-B24A-A956FE80617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928e48a-b0a7-42aa-a9f1-c04da16a4e62">
      <UserInfo>
        <DisplayName>Jennie Child</DisplayName>
        <AccountId>16</AccountId>
        <AccountType/>
      </UserInfo>
    </SharedWithUsers>
    <lcf76f155ced4ddcb4097134ff3c332f xmlns="b87b446b-44da-4041-b044-ccba8e8c15f7">
      <Terms xmlns="http://schemas.microsoft.com/office/infopath/2007/PartnerControls"/>
    </lcf76f155ced4ddcb4097134ff3c332f>
    <TaxCatchAll xmlns="b928e48a-b0a7-42aa-a9f1-c04da16a4e6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3907B3F9A90C4C9DADE92516F24AF8" ma:contentTypeVersion="17" ma:contentTypeDescription="Create a new document." ma:contentTypeScope="" ma:versionID="d54b1393e024b9dbfe04f1fae95f140f">
  <xsd:schema xmlns:xsd="http://www.w3.org/2001/XMLSchema" xmlns:xs="http://www.w3.org/2001/XMLSchema" xmlns:p="http://schemas.microsoft.com/office/2006/metadata/properties" xmlns:ns2="b87b446b-44da-4041-b044-ccba8e8c15f7" xmlns:ns3="b928e48a-b0a7-42aa-a9f1-c04da16a4e62" targetNamespace="http://schemas.microsoft.com/office/2006/metadata/properties" ma:root="true" ma:fieldsID="6e11e637ead8f306267c0173b9d22175" ns2:_="" ns3:_="">
    <xsd:import namespace="b87b446b-44da-4041-b044-ccba8e8c15f7"/>
    <xsd:import namespace="b928e48a-b0a7-42aa-a9f1-c04da16a4e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3:TaxCatchAll" minOccurs="0"/>
                <xsd:element ref="ns2:MediaServiceGenerationTime" minOccurs="0"/>
                <xsd:element ref="ns2:MediaServiceEventHashCode" minOccurs="0"/>
                <xsd:element ref="ns2:lcf76f155ced4ddcb4097134ff3c332f" minOccurs="0"/>
                <xsd:element ref="ns2:MediaServiceDateTaken" minOccurs="0"/>
                <xsd:element ref="ns2:MediaServiceLocatio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7b446b-44da-4041-b044-ccba8e8c15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7da05e1-530e-4c4a-8d27-de54ee5c5dfe"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8e48a-b0a7-42aa-a9f1-c04da16a4e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8c02afd-b298-4956-965d-ac916eea1df8}" ma:internalName="TaxCatchAll" ma:showField="CatchAllData" ma:web="b928e48a-b0a7-42aa-a9f1-c04da16a4e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BCB589-FB80-44DD-A8EF-ABFCAB54B5AE}">
  <ds:schemaRefs>
    <ds:schemaRef ds:uri="b87b446b-44da-4041-b044-ccba8e8c15f7"/>
    <ds:schemaRef ds:uri="b928e48a-b0a7-42aa-a9f1-c04da16a4e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3A31D16-3BA0-48D6-9546-70DA1B9BD71D}">
  <ds:schemaRefs>
    <ds:schemaRef ds:uri="http://schemas.microsoft.com/sharepoint/v3/contenttype/forms"/>
  </ds:schemaRefs>
</ds:datastoreItem>
</file>

<file path=customXml/itemProps3.xml><?xml version="1.0" encoding="utf-8"?>
<ds:datastoreItem xmlns:ds="http://schemas.openxmlformats.org/officeDocument/2006/customXml" ds:itemID="{F87D485D-1B8F-487A-8871-2A055EA94D6E}">
  <ds:schemaRefs>
    <ds:schemaRef ds:uri="b87b446b-44da-4041-b044-ccba8e8c15f7"/>
    <ds:schemaRef ds:uri="b928e48a-b0a7-42aa-a9f1-c04da16a4e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SaE branding Presentation Template Blue</Template>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‘How We Thrive’ Video Series Launch Webinar </vt:lpstr>
      <vt:lpstr>Acknowledgment of Country</vt:lpstr>
      <vt:lpstr>Agenda and Housekeeping</vt:lpstr>
      <vt:lpstr>Support Services</vt:lpstr>
      <vt:lpstr>PowerPoint Presentation</vt:lpstr>
      <vt:lpstr>PowerPoint Presentation</vt:lpstr>
      <vt:lpstr>PowerPoint Presentation</vt:lpstr>
      <vt:lpstr>PowerPoint Presentation</vt:lpstr>
      <vt:lpstr>How We Thrive trailer</vt:lpstr>
      <vt:lpstr>Questions</vt:lpstr>
      <vt:lpstr>Thank you Please take three minutes to complete the evaluation survey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Thrive’ Video Series Webinar </dc:title>
  <dc:creator>Hannah Dwyer</dc:creator>
  <cp:revision>6</cp:revision>
  <dcterms:created xsi:type="dcterms:W3CDTF">2023-02-21T00:39:58Z</dcterms:created>
  <dcterms:modified xsi:type="dcterms:W3CDTF">2023-02-26T23:42:57Z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0x0101007E3907B3F9A90C4C9DADE92516F24AF8</vt:lpwstr>
  </property>
  <property fmtid="{D5CDD505-2E9C-101B-9397-08002B2CF9AE}" pid="3" name="MediaServiceImageTags">
    <vt:lpwstr/>
  </property>
</Properties>
</file>