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01" r:id="rId5"/>
    <p:sldId id="268" r:id="rId6"/>
    <p:sldId id="295" r:id="rId7"/>
    <p:sldId id="305" r:id="rId8"/>
    <p:sldId id="309" r:id="rId9"/>
    <p:sldId id="311" r:id="rId10"/>
    <p:sldId id="310" r:id="rId11"/>
    <p:sldId id="307" r:id="rId12"/>
    <p:sldId id="314" r:id="rId13"/>
    <p:sldId id="308" r:id="rId14"/>
    <p:sldId id="296" r:id="rId15"/>
    <p:sldId id="303" r:id="rId16"/>
    <p:sldId id="300" r:id="rId17"/>
    <p:sldId id="304" r:id="rId18"/>
    <p:sldId id="315" r:id="rId19"/>
    <p:sldId id="313" r:id="rId20"/>
    <p:sldId id="283" r:id="rId21"/>
    <p:sldId id="281"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2A0"/>
    <a:srgbClr val="00D488"/>
    <a:srgbClr val="33B9FF"/>
    <a:srgbClr val="E6E4DC"/>
    <a:srgbClr val="F2F1ED"/>
    <a:srgbClr val="98DCFF"/>
    <a:srgbClr val="99DCFF"/>
    <a:srgbClr val="7800FF"/>
    <a:srgbClr val="0070C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89F8C-6004-43B4-B798-FD13137A499F}" v="601" dt="2023-07-11T02:25:25.671"/>
    <p1510:client id="{2F11D549-E470-4933-A626-FBAEE6899E7C}" v="51" vWet="53" dt="2023-07-11T01:52:32.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Creevey" userId="S::alicecreevey@safeandequal.org.au::be2402db-6876-4a65-935d-8476dacd5d45" providerId="AD" clId="Web-{1CFB0D77-A27F-51C6-56EF-3F3962CEEDB0}"/>
    <pc:docChg chg="modSld">
      <pc:chgData name="Alice Creevey" userId="S::alicecreevey@safeandequal.org.au::be2402db-6876-4a65-935d-8476dacd5d45" providerId="AD" clId="Web-{1CFB0D77-A27F-51C6-56EF-3F3962CEEDB0}" dt="2023-07-11T04:22:16.650" v="9"/>
      <pc:docMkLst>
        <pc:docMk/>
      </pc:docMkLst>
      <pc:sldChg chg="modNotes">
        <pc:chgData name="Alice Creevey" userId="S::alicecreevey@safeandequal.org.au::be2402db-6876-4a65-935d-8476dacd5d45" providerId="AD" clId="Web-{1CFB0D77-A27F-51C6-56EF-3F3962CEEDB0}" dt="2023-07-11T04:22:16.650" v="9"/>
        <pc:sldMkLst>
          <pc:docMk/>
          <pc:sldMk cId="1962759579" sldId="283"/>
        </pc:sldMkLst>
      </pc:sldChg>
      <pc:sldChg chg="modNotes">
        <pc:chgData name="Alice Creevey" userId="S::alicecreevey@safeandequal.org.au::be2402db-6876-4a65-935d-8476dacd5d45" providerId="AD" clId="Web-{1CFB0D77-A27F-51C6-56EF-3F3962CEEDB0}" dt="2023-07-11T04:22:02.259" v="5"/>
        <pc:sldMkLst>
          <pc:docMk/>
          <pc:sldMk cId="3776638003" sldId="296"/>
        </pc:sldMkLst>
      </pc:sldChg>
      <pc:sldChg chg="modNotes">
        <pc:chgData name="Alice Creevey" userId="S::alicecreevey@safeandequal.org.au::be2402db-6876-4a65-935d-8476dacd5d45" providerId="AD" clId="Web-{1CFB0D77-A27F-51C6-56EF-3F3962CEEDB0}" dt="2023-07-11T04:22:08.166" v="7"/>
        <pc:sldMkLst>
          <pc:docMk/>
          <pc:sldMk cId="3537072859" sldId="300"/>
        </pc:sldMkLst>
      </pc:sldChg>
      <pc:sldChg chg="modNotes">
        <pc:chgData name="Alice Creevey" userId="S::alicecreevey@safeandequal.org.au::be2402db-6876-4a65-935d-8476dacd5d45" providerId="AD" clId="Web-{1CFB0D77-A27F-51C6-56EF-3F3962CEEDB0}" dt="2023-07-11T04:22:04.775" v="6"/>
        <pc:sldMkLst>
          <pc:docMk/>
          <pc:sldMk cId="1499928403" sldId="303"/>
        </pc:sldMkLst>
      </pc:sldChg>
      <pc:sldChg chg="modNotes">
        <pc:chgData name="Alice Creevey" userId="S::alicecreevey@safeandequal.org.au::be2402db-6876-4a65-935d-8476dacd5d45" providerId="AD" clId="Web-{1CFB0D77-A27F-51C6-56EF-3F3962CEEDB0}" dt="2023-07-11T04:21:52.524" v="2"/>
        <pc:sldMkLst>
          <pc:docMk/>
          <pc:sldMk cId="1097160378" sldId="307"/>
        </pc:sldMkLst>
      </pc:sldChg>
      <pc:sldChg chg="modNotes">
        <pc:chgData name="Alice Creevey" userId="S::alicecreevey@safeandequal.org.au::be2402db-6876-4a65-935d-8476dacd5d45" providerId="AD" clId="Web-{1CFB0D77-A27F-51C6-56EF-3F3962CEEDB0}" dt="2023-07-11T04:21:59.150" v="4"/>
        <pc:sldMkLst>
          <pc:docMk/>
          <pc:sldMk cId="3921143206" sldId="308"/>
        </pc:sldMkLst>
      </pc:sldChg>
      <pc:sldChg chg="modNotes">
        <pc:chgData name="Alice Creevey" userId="S::alicecreevey@safeandequal.org.au::be2402db-6876-4a65-935d-8476dacd5d45" providerId="AD" clId="Web-{1CFB0D77-A27F-51C6-56EF-3F3962CEEDB0}" dt="2023-07-11T04:21:50.759" v="1"/>
        <pc:sldMkLst>
          <pc:docMk/>
          <pc:sldMk cId="1654500427" sldId="310"/>
        </pc:sldMkLst>
      </pc:sldChg>
      <pc:sldChg chg="modNotes">
        <pc:chgData name="Alice Creevey" userId="S::alicecreevey@safeandequal.org.au::be2402db-6876-4a65-935d-8476dacd5d45" providerId="AD" clId="Web-{1CFB0D77-A27F-51C6-56EF-3F3962CEEDB0}" dt="2023-07-11T04:21:48.149" v="0"/>
        <pc:sldMkLst>
          <pc:docMk/>
          <pc:sldMk cId="2977897788" sldId="311"/>
        </pc:sldMkLst>
      </pc:sldChg>
      <pc:sldChg chg="modNotes">
        <pc:chgData name="Alice Creevey" userId="S::alicecreevey@safeandequal.org.au::be2402db-6876-4a65-935d-8476dacd5d45" providerId="AD" clId="Web-{1CFB0D77-A27F-51C6-56EF-3F3962CEEDB0}" dt="2023-07-11T04:22:13.291" v="8"/>
        <pc:sldMkLst>
          <pc:docMk/>
          <pc:sldMk cId="4174716641" sldId="313"/>
        </pc:sldMkLst>
      </pc:sldChg>
      <pc:sldChg chg="modNotes">
        <pc:chgData name="Alice Creevey" userId="S::alicecreevey@safeandequal.org.au::be2402db-6876-4a65-935d-8476dacd5d45" providerId="AD" clId="Web-{1CFB0D77-A27F-51C6-56EF-3F3962CEEDB0}" dt="2023-07-11T04:21:56.540" v="3"/>
        <pc:sldMkLst>
          <pc:docMk/>
          <pc:sldMk cId="540528026" sldId="3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CE03A-647B-4711-9DF2-9EA5629C4C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7C09C5F6-34F8-446F-BD1F-8B3AF45F83F3}">
      <dgm:prSet phldrT="[Text]" custT="1"/>
      <dgm:spPr>
        <a:solidFill>
          <a:srgbClr val="F2F1ED"/>
        </a:solidFill>
        <a:ln w="57150">
          <a:solidFill>
            <a:srgbClr val="33B9FF"/>
          </a:solidFill>
        </a:ln>
      </dgm:spPr>
      <dgm:t>
        <a:bodyPr/>
        <a:lstStyle/>
        <a:p>
          <a:pPr marL="0" indent="0" algn="l">
            <a:spcAft>
              <a:spcPts val="0"/>
            </a:spcAft>
            <a:buFont typeface="Arial"/>
            <a:buChar char="•"/>
            <a:tabLst>
              <a:tab pos="447675" algn="l"/>
              <a:tab pos="9953625" algn="l"/>
            </a:tabLst>
          </a:pPr>
          <a:r>
            <a:rPr lang="en-US" sz="2600">
              <a:solidFill>
                <a:srgbClr val="000000"/>
              </a:solidFill>
              <a:latin typeface="DM Sans" pitchFamily="2" charset="0"/>
            </a:rPr>
            <a:t>A </a:t>
          </a:r>
          <a:r>
            <a:rPr lang="en-US" sz="2600" b="1">
              <a:solidFill>
                <a:srgbClr val="000000"/>
              </a:solidFill>
              <a:latin typeface="DM Sans" pitchFamily="2" charset="0"/>
            </a:rPr>
            <a:t>'free </a:t>
          </a:r>
          <a:r>
            <a:rPr lang="en-US" sz="2600" b="1">
              <a:solidFill>
                <a:schemeClr val="tx1"/>
              </a:solidFill>
              <a:latin typeface="DM Sans" pitchFamily="2" charset="0"/>
            </a:rPr>
            <a:t>and voluntary </a:t>
          </a:r>
          <a:r>
            <a:rPr lang="en-US" sz="2600" b="1">
              <a:solidFill>
                <a:srgbClr val="000000"/>
              </a:solidFill>
              <a:latin typeface="DM Sans" pitchFamily="2" charset="0"/>
            </a:rPr>
            <a:t>agreement’. </a:t>
          </a:r>
        </a:p>
        <a:p>
          <a:pPr marL="0" indent="0" algn="l">
            <a:spcAft>
              <a:spcPts val="2400"/>
            </a:spcAft>
            <a:buFont typeface="Arial"/>
            <a:buChar char="•"/>
            <a:tabLst>
              <a:tab pos="447675" algn="l"/>
              <a:tab pos="9953625" algn="l"/>
            </a:tabLst>
          </a:pPr>
          <a:r>
            <a:rPr lang="en-US" sz="2600">
              <a:solidFill>
                <a:srgbClr val="000000"/>
              </a:solidFill>
              <a:latin typeface="DM Sans" pitchFamily="2" charset="0"/>
            </a:rPr>
            <a:t>This reinforces that involuntary bodily responses are not an indication of consent. </a:t>
          </a:r>
        </a:p>
        <a:p>
          <a:pPr marL="0" indent="0" algn="l">
            <a:spcAft>
              <a:spcPts val="0"/>
            </a:spcAft>
            <a:buFont typeface="Arial"/>
            <a:buChar char="•"/>
            <a:tabLst>
              <a:tab pos="447675" algn="l"/>
              <a:tab pos="9953625" algn="l"/>
            </a:tabLst>
          </a:pPr>
          <a:r>
            <a:rPr lang="en-US" sz="2600" b="1">
              <a:solidFill>
                <a:srgbClr val="000000"/>
              </a:solidFill>
              <a:latin typeface="DM Sans" pitchFamily="2" charset="0"/>
            </a:rPr>
            <a:t>A person </a:t>
          </a:r>
          <a:r>
            <a:rPr lang="en-US" sz="2600" b="1">
              <a:solidFill>
                <a:schemeClr val="tx1"/>
              </a:solidFill>
              <a:latin typeface="DM Sans" pitchFamily="2" charset="0"/>
            </a:rPr>
            <a:t>does </a:t>
          </a:r>
          <a:r>
            <a:rPr lang="en-US" sz="2600" b="1" u="sng">
              <a:solidFill>
                <a:schemeClr val="tx1"/>
              </a:solidFill>
              <a:latin typeface="DM Sans" pitchFamily="2" charset="0"/>
            </a:rPr>
            <a:t>not</a:t>
          </a:r>
          <a:r>
            <a:rPr lang="en-US" sz="2600" b="1">
              <a:solidFill>
                <a:schemeClr val="tx1"/>
              </a:solidFill>
              <a:latin typeface="DM Sans" pitchFamily="2" charset="0"/>
            </a:rPr>
            <a:t> consent merely because they do not resist verbally or physically.</a:t>
          </a:r>
          <a:r>
            <a:rPr lang="en-US" sz="2600">
              <a:solidFill>
                <a:schemeClr val="tx1"/>
              </a:solidFill>
              <a:latin typeface="DM Sans" pitchFamily="2" charset="0"/>
            </a:rPr>
            <a:t> </a:t>
          </a:r>
        </a:p>
        <a:p>
          <a:pPr marL="0" indent="0" algn="l">
            <a:spcAft>
              <a:spcPts val="2400"/>
            </a:spcAft>
            <a:buFont typeface="Arial"/>
            <a:buChar char="•"/>
            <a:tabLst>
              <a:tab pos="447675" algn="l"/>
              <a:tab pos="9953625" algn="l"/>
            </a:tabLst>
          </a:pPr>
          <a:r>
            <a:rPr lang="en-US" sz="2600">
              <a:solidFill>
                <a:srgbClr val="000000"/>
              </a:solidFill>
              <a:latin typeface="DM Sans" pitchFamily="2" charset="0"/>
            </a:rPr>
            <a:t>This moves away from outdated notions of lack of consent, which is based on the amount of resistance rather than something that is positively communicated. </a:t>
          </a:r>
        </a:p>
        <a:p>
          <a:pPr marL="0" indent="0" algn="l">
            <a:spcAft>
              <a:spcPts val="0"/>
            </a:spcAft>
            <a:buFont typeface="Arial"/>
            <a:buChar char="•"/>
            <a:tabLst>
              <a:tab pos="447675" algn="l"/>
              <a:tab pos="9953625" algn="l"/>
            </a:tabLst>
          </a:pPr>
          <a:r>
            <a:rPr lang="en-US" sz="2600" b="1">
              <a:solidFill>
                <a:srgbClr val="000000"/>
              </a:solidFill>
              <a:latin typeface="DM Sans" pitchFamily="2" charset="0"/>
            </a:rPr>
            <a:t>A person</a:t>
          </a:r>
          <a:r>
            <a:rPr lang="en-US" sz="2600" b="1">
              <a:solidFill>
                <a:srgbClr val="5288AF"/>
              </a:solidFill>
              <a:latin typeface="DM Sans" pitchFamily="2" charset="0"/>
            </a:rPr>
            <a:t> </a:t>
          </a:r>
          <a:r>
            <a:rPr lang="en-US" sz="2600" b="1">
              <a:solidFill>
                <a:schemeClr val="tx1"/>
              </a:solidFill>
              <a:latin typeface="DM Sans" pitchFamily="2" charset="0"/>
            </a:rPr>
            <a:t>does </a:t>
          </a:r>
          <a:r>
            <a:rPr lang="en-US" sz="2600" b="1" u="sng">
              <a:solidFill>
                <a:schemeClr val="tx1"/>
              </a:solidFill>
              <a:latin typeface="DM Sans" pitchFamily="2" charset="0"/>
            </a:rPr>
            <a:t>not</a:t>
          </a:r>
          <a:r>
            <a:rPr lang="en-US" sz="2600" b="1">
              <a:solidFill>
                <a:schemeClr val="tx1"/>
              </a:solidFill>
              <a:latin typeface="DM Sans" pitchFamily="2" charset="0"/>
            </a:rPr>
            <a:t> consent just because of previous sexual behaviour. </a:t>
          </a:r>
        </a:p>
        <a:p>
          <a:pPr marL="0" indent="0" algn="l">
            <a:spcAft>
              <a:spcPts val="3000"/>
            </a:spcAft>
            <a:buFont typeface="Arial"/>
            <a:buChar char="•"/>
            <a:tabLst>
              <a:tab pos="447675" algn="l"/>
              <a:tab pos="9953625" algn="l"/>
            </a:tabLst>
          </a:pPr>
          <a:r>
            <a:rPr lang="en-US" sz="2600">
              <a:solidFill>
                <a:srgbClr val="000000"/>
              </a:solidFill>
              <a:latin typeface="DM Sans" pitchFamily="2" charset="0"/>
            </a:rPr>
            <a:t>Consent can </a:t>
          </a:r>
          <a:r>
            <a:rPr lang="en-US" sz="2600" u="sng">
              <a:solidFill>
                <a:srgbClr val="000000"/>
              </a:solidFill>
              <a:latin typeface="DM Sans" pitchFamily="2" charset="0"/>
            </a:rPr>
            <a:t>not</a:t>
          </a:r>
          <a:r>
            <a:rPr lang="en-US" sz="2600">
              <a:solidFill>
                <a:srgbClr val="000000"/>
              </a:solidFill>
              <a:latin typeface="DM Sans" pitchFamily="2" charset="0"/>
            </a:rPr>
            <a:t> be assumed based on past sexual behaviours. </a:t>
          </a:r>
        </a:p>
      </dgm:t>
    </dgm:pt>
    <dgm:pt modelId="{1A3B585F-ED86-4C99-BAC7-4F0BF7C41F24}" type="parTrans" cxnId="{9B02F45C-826F-47AC-810A-F8DE361B2432}">
      <dgm:prSet/>
      <dgm:spPr/>
      <dgm:t>
        <a:bodyPr/>
        <a:lstStyle/>
        <a:p>
          <a:endParaRPr lang="en-AU" b="1">
            <a:latin typeface="DM Sans" pitchFamily="2" charset="0"/>
          </a:endParaRPr>
        </a:p>
      </dgm:t>
    </dgm:pt>
    <dgm:pt modelId="{3CE14856-54D3-4858-BFF7-81110EC82BB1}" type="sibTrans" cxnId="{9B02F45C-826F-47AC-810A-F8DE361B2432}">
      <dgm:prSet/>
      <dgm:spPr/>
      <dgm:t>
        <a:bodyPr/>
        <a:lstStyle/>
        <a:p>
          <a:endParaRPr lang="en-AU" b="1">
            <a:latin typeface="DM Sans" pitchFamily="2" charset="0"/>
          </a:endParaRPr>
        </a:p>
      </dgm:t>
    </dgm:pt>
    <dgm:pt modelId="{5DF7EE63-197B-4DE0-8F4A-160F9EDF592D}" type="pres">
      <dgm:prSet presAssocID="{A32CE03A-647B-4711-9DF2-9EA5629C4CB0}" presName="diagram" presStyleCnt="0">
        <dgm:presLayoutVars>
          <dgm:dir/>
          <dgm:resizeHandles val="exact"/>
        </dgm:presLayoutVars>
      </dgm:prSet>
      <dgm:spPr/>
    </dgm:pt>
    <dgm:pt modelId="{07ACE41B-8051-4C07-905D-5256E148D5EC}" type="pres">
      <dgm:prSet presAssocID="{7C09C5F6-34F8-446F-BD1F-8B3AF45F83F3}" presName="node" presStyleLbl="node1" presStyleIdx="0" presStyleCnt="1" custScaleX="120287" custScaleY="97062" custLinFactNeighborX="-2307" custLinFactNeighborY="-166">
        <dgm:presLayoutVars>
          <dgm:bulletEnabled val="1"/>
        </dgm:presLayoutVars>
      </dgm:prSet>
      <dgm:spPr/>
    </dgm:pt>
  </dgm:ptLst>
  <dgm:cxnLst>
    <dgm:cxn modelId="{21FA0B28-7CC0-45E2-BD7E-8EC8BFD9EA2E}" type="presOf" srcId="{7C09C5F6-34F8-446F-BD1F-8B3AF45F83F3}" destId="{07ACE41B-8051-4C07-905D-5256E148D5EC}" srcOrd="0" destOrd="0" presId="urn:microsoft.com/office/officeart/2005/8/layout/default"/>
    <dgm:cxn modelId="{9B02F45C-826F-47AC-810A-F8DE361B2432}" srcId="{A32CE03A-647B-4711-9DF2-9EA5629C4CB0}" destId="{7C09C5F6-34F8-446F-BD1F-8B3AF45F83F3}" srcOrd="0" destOrd="0" parTransId="{1A3B585F-ED86-4C99-BAC7-4F0BF7C41F24}" sibTransId="{3CE14856-54D3-4858-BFF7-81110EC82BB1}"/>
    <dgm:cxn modelId="{B2C5665D-96B7-41CE-BB45-97E0A357CB99}" type="presOf" srcId="{A32CE03A-647B-4711-9DF2-9EA5629C4CB0}" destId="{5DF7EE63-197B-4DE0-8F4A-160F9EDF592D}" srcOrd="0" destOrd="0" presId="urn:microsoft.com/office/officeart/2005/8/layout/default"/>
    <dgm:cxn modelId="{E150E9A8-3E0A-43C8-AD52-46B12A9E06CC}" type="presParOf" srcId="{5DF7EE63-197B-4DE0-8F4A-160F9EDF592D}" destId="{07ACE41B-8051-4C07-905D-5256E148D5EC}" srcOrd="0"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CE41B-8051-4C07-905D-5256E148D5EC}">
      <dsp:nvSpPr>
        <dsp:cNvPr id="0" name=""/>
        <dsp:cNvSpPr/>
      </dsp:nvSpPr>
      <dsp:spPr>
        <a:xfrm>
          <a:off x="0" y="63978"/>
          <a:ext cx="10906845" cy="5280571"/>
        </a:xfrm>
        <a:prstGeom prst="rect">
          <a:avLst/>
        </a:prstGeom>
        <a:solidFill>
          <a:srgbClr val="F2F1ED"/>
        </a:solidFill>
        <a:ln w="57150" cap="flat" cmpd="sng" algn="ctr">
          <a:solidFill>
            <a:srgbClr val="33B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0"/>
            </a:spcAft>
            <a:buFont typeface="Arial"/>
            <a:buNone/>
            <a:tabLst>
              <a:tab pos="447675" algn="l"/>
              <a:tab pos="9953625" algn="l"/>
            </a:tabLst>
          </a:pPr>
          <a:r>
            <a:rPr lang="en-US" sz="2600" kern="1200">
              <a:solidFill>
                <a:srgbClr val="000000"/>
              </a:solidFill>
              <a:latin typeface="DM Sans" pitchFamily="2" charset="0"/>
            </a:rPr>
            <a:t>A </a:t>
          </a:r>
          <a:r>
            <a:rPr lang="en-US" sz="2600" b="1" kern="1200">
              <a:solidFill>
                <a:srgbClr val="000000"/>
              </a:solidFill>
              <a:latin typeface="DM Sans" pitchFamily="2" charset="0"/>
            </a:rPr>
            <a:t>'free </a:t>
          </a:r>
          <a:r>
            <a:rPr lang="en-US" sz="2600" b="1" kern="1200">
              <a:solidFill>
                <a:schemeClr val="tx1"/>
              </a:solidFill>
              <a:latin typeface="DM Sans" pitchFamily="2" charset="0"/>
            </a:rPr>
            <a:t>and voluntary </a:t>
          </a:r>
          <a:r>
            <a:rPr lang="en-US" sz="2600" b="1" kern="1200">
              <a:solidFill>
                <a:srgbClr val="000000"/>
              </a:solidFill>
              <a:latin typeface="DM Sans" pitchFamily="2" charset="0"/>
            </a:rPr>
            <a:t>agreement’. </a:t>
          </a:r>
        </a:p>
        <a:p>
          <a:pPr marL="0" lvl="0" indent="0" algn="l" defTabSz="1155700">
            <a:lnSpc>
              <a:spcPct val="90000"/>
            </a:lnSpc>
            <a:spcBef>
              <a:spcPct val="0"/>
            </a:spcBef>
            <a:spcAft>
              <a:spcPts val="2400"/>
            </a:spcAft>
            <a:buFont typeface="Arial"/>
            <a:buNone/>
            <a:tabLst>
              <a:tab pos="447675" algn="l"/>
              <a:tab pos="9953625" algn="l"/>
            </a:tabLst>
          </a:pPr>
          <a:r>
            <a:rPr lang="en-US" sz="2600" kern="1200">
              <a:solidFill>
                <a:srgbClr val="000000"/>
              </a:solidFill>
              <a:latin typeface="DM Sans" pitchFamily="2" charset="0"/>
            </a:rPr>
            <a:t>This reinforces that involuntary bodily responses are not an indication of consent. </a:t>
          </a:r>
        </a:p>
        <a:p>
          <a:pPr marL="0" lvl="0" indent="0" algn="l" defTabSz="1155700">
            <a:lnSpc>
              <a:spcPct val="90000"/>
            </a:lnSpc>
            <a:spcBef>
              <a:spcPct val="0"/>
            </a:spcBef>
            <a:spcAft>
              <a:spcPts val="0"/>
            </a:spcAft>
            <a:buFont typeface="Arial"/>
            <a:buNone/>
            <a:tabLst>
              <a:tab pos="447675" algn="l"/>
              <a:tab pos="9953625" algn="l"/>
            </a:tabLst>
          </a:pPr>
          <a:r>
            <a:rPr lang="en-US" sz="2600" b="1" kern="1200">
              <a:solidFill>
                <a:srgbClr val="000000"/>
              </a:solidFill>
              <a:latin typeface="DM Sans" pitchFamily="2" charset="0"/>
            </a:rPr>
            <a:t>A person </a:t>
          </a:r>
          <a:r>
            <a:rPr lang="en-US" sz="2600" b="1" kern="1200">
              <a:solidFill>
                <a:schemeClr val="tx1"/>
              </a:solidFill>
              <a:latin typeface="DM Sans" pitchFamily="2" charset="0"/>
            </a:rPr>
            <a:t>does </a:t>
          </a:r>
          <a:r>
            <a:rPr lang="en-US" sz="2600" b="1" u="sng" kern="1200">
              <a:solidFill>
                <a:schemeClr val="tx1"/>
              </a:solidFill>
              <a:latin typeface="DM Sans" pitchFamily="2" charset="0"/>
            </a:rPr>
            <a:t>not</a:t>
          </a:r>
          <a:r>
            <a:rPr lang="en-US" sz="2600" b="1" kern="1200">
              <a:solidFill>
                <a:schemeClr val="tx1"/>
              </a:solidFill>
              <a:latin typeface="DM Sans" pitchFamily="2" charset="0"/>
            </a:rPr>
            <a:t> consent merely because they do not resist verbally or physically.</a:t>
          </a:r>
          <a:r>
            <a:rPr lang="en-US" sz="2600" kern="1200">
              <a:solidFill>
                <a:schemeClr val="tx1"/>
              </a:solidFill>
              <a:latin typeface="DM Sans" pitchFamily="2" charset="0"/>
            </a:rPr>
            <a:t> </a:t>
          </a:r>
        </a:p>
        <a:p>
          <a:pPr marL="0" lvl="0" indent="0" algn="l" defTabSz="1155700">
            <a:lnSpc>
              <a:spcPct val="90000"/>
            </a:lnSpc>
            <a:spcBef>
              <a:spcPct val="0"/>
            </a:spcBef>
            <a:spcAft>
              <a:spcPts val="2400"/>
            </a:spcAft>
            <a:buFont typeface="Arial"/>
            <a:buNone/>
            <a:tabLst>
              <a:tab pos="447675" algn="l"/>
              <a:tab pos="9953625" algn="l"/>
            </a:tabLst>
          </a:pPr>
          <a:r>
            <a:rPr lang="en-US" sz="2600" kern="1200">
              <a:solidFill>
                <a:srgbClr val="000000"/>
              </a:solidFill>
              <a:latin typeface="DM Sans" pitchFamily="2" charset="0"/>
            </a:rPr>
            <a:t>This moves away from outdated notions of lack of consent, which is based on the amount of resistance rather than something that is positively communicated. </a:t>
          </a:r>
        </a:p>
        <a:p>
          <a:pPr marL="0" lvl="0" indent="0" algn="l" defTabSz="1155700">
            <a:lnSpc>
              <a:spcPct val="90000"/>
            </a:lnSpc>
            <a:spcBef>
              <a:spcPct val="0"/>
            </a:spcBef>
            <a:spcAft>
              <a:spcPts val="0"/>
            </a:spcAft>
            <a:buFont typeface="Arial"/>
            <a:buNone/>
            <a:tabLst>
              <a:tab pos="447675" algn="l"/>
              <a:tab pos="9953625" algn="l"/>
            </a:tabLst>
          </a:pPr>
          <a:r>
            <a:rPr lang="en-US" sz="2600" b="1" kern="1200">
              <a:solidFill>
                <a:srgbClr val="000000"/>
              </a:solidFill>
              <a:latin typeface="DM Sans" pitchFamily="2" charset="0"/>
            </a:rPr>
            <a:t>A person</a:t>
          </a:r>
          <a:r>
            <a:rPr lang="en-US" sz="2600" b="1" kern="1200">
              <a:solidFill>
                <a:srgbClr val="5288AF"/>
              </a:solidFill>
              <a:latin typeface="DM Sans" pitchFamily="2" charset="0"/>
            </a:rPr>
            <a:t> </a:t>
          </a:r>
          <a:r>
            <a:rPr lang="en-US" sz="2600" b="1" kern="1200">
              <a:solidFill>
                <a:schemeClr val="tx1"/>
              </a:solidFill>
              <a:latin typeface="DM Sans" pitchFamily="2" charset="0"/>
            </a:rPr>
            <a:t>does </a:t>
          </a:r>
          <a:r>
            <a:rPr lang="en-US" sz="2600" b="1" u="sng" kern="1200">
              <a:solidFill>
                <a:schemeClr val="tx1"/>
              </a:solidFill>
              <a:latin typeface="DM Sans" pitchFamily="2" charset="0"/>
            </a:rPr>
            <a:t>not</a:t>
          </a:r>
          <a:r>
            <a:rPr lang="en-US" sz="2600" b="1" kern="1200">
              <a:solidFill>
                <a:schemeClr val="tx1"/>
              </a:solidFill>
              <a:latin typeface="DM Sans" pitchFamily="2" charset="0"/>
            </a:rPr>
            <a:t> consent just because of previous sexual behaviour. </a:t>
          </a:r>
        </a:p>
        <a:p>
          <a:pPr marL="0" lvl="0" indent="0" algn="l" defTabSz="1155700">
            <a:lnSpc>
              <a:spcPct val="90000"/>
            </a:lnSpc>
            <a:spcBef>
              <a:spcPct val="0"/>
            </a:spcBef>
            <a:spcAft>
              <a:spcPts val="3000"/>
            </a:spcAft>
            <a:buFont typeface="Arial"/>
            <a:buNone/>
            <a:tabLst>
              <a:tab pos="447675" algn="l"/>
              <a:tab pos="9953625" algn="l"/>
            </a:tabLst>
          </a:pPr>
          <a:r>
            <a:rPr lang="en-US" sz="2600" kern="1200">
              <a:solidFill>
                <a:srgbClr val="000000"/>
              </a:solidFill>
              <a:latin typeface="DM Sans" pitchFamily="2" charset="0"/>
            </a:rPr>
            <a:t>Consent can </a:t>
          </a:r>
          <a:r>
            <a:rPr lang="en-US" sz="2600" u="sng" kern="1200">
              <a:solidFill>
                <a:srgbClr val="000000"/>
              </a:solidFill>
              <a:latin typeface="DM Sans" pitchFamily="2" charset="0"/>
            </a:rPr>
            <a:t>not</a:t>
          </a:r>
          <a:r>
            <a:rPr lang="en-US" sz="2600" kern="1200">
              <a:solidFill>
                <a:srgbClr val="000000"/>
              </a:solidFill>
              <a:latin typeface="DM Sans" pitchFamily="2" charset="0"/>
            </a:rPr>
            <a:t> be assumed based on past sexual behaviours. </a:t>
          </a:r>
        </a:p>
      </dsp:txBody>
      <dsp:txXfrm>
        <a:off x="0" y="63978"/>
        <a:ext cx="10906845" cy="5280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B5476-AB8C-417E-97BE-5682E9296C9B}" type="datetimeFigureOut">
              <a:rPr lang="en-AU" smtClean="0"/>
              <a:t>10/07/2023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F4D26-C650-4841-9A94-11A1FDF83F00}" type="slidenum">
              <a:rPr lang="en-AU" smtClean="0"/>
              <a:t>‹#›</a:t>
            </a:fld>
            <a:endParaRPr lang="en-AU"/>
          </a:p>
        </p:txBody>
      </p:sp>
    </p:spTree>
    <p:extLst>
      <p:ext uri="{BB962C8B-B14F-4D97-AF65-F5344CB8AC3E}">
        <p14:creationId xmlns:p14="http://schemas.microsoft.com/office/powerpoint/2010/main" val="231020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6</a:t>
            </a:fld>
            <a:endParaRPr lang="en-AU"/>
          </a:p>
        </p:txBody>
      </p:sp>
    </p:spTree>
    <p:extLst>
      <p:ext uri="{BB962C8B-B14F-4D97-AF65-F5344CB8AC3E}">
        <p14:creationId xmlns:p14="http://schemas.microsoft.com/office/powerpoint/2010/main" val="46820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000"/>
              </a:spcAft>
              <a:buFont typeface="Symbol" panose="05050102010706020507" pitchFamily="18" charset="2"/>
              <a:buNone/>
            </a:pPr>
            <a:endParaRPr lang="en-AU" sz="1800" dirty="0">
              <a:highlight>
                <a:srgbClr val="FFFF00"/>
              </a:highlight>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17</a:t>
            </a:fld>
            <a:endParaRPr lang="en-AU"/>
          </a:p>
        </p:txBody>
      </p:sp>
    </p:spTree>
    <p:extLst>
      <p:ext uri="{BB962C8B-B14F-4D97-AF65-F5344CB8AC3E}">
        <p14:creationId xmlns:p14="http://schemas.microsoft.com/office/powerpoint/2010/main" val="47553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7</a:t>
            </a:fld>
            <a:endParaRPr lang="en-AU"/>
          </a:p>
        </p:txBody>
      </p:sp>
    </p:spTree>
    <p:extLst>
      <p:ext uri="{BB962C8B-B14F-4D97-AF65-F5344CB8AC3E}">
        <p14:creationId xmlns:p14="http://schemas.microsoft.com/office/powerpoint/2010/main" val="364412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8</a:t>
            </a:fld>
            <a:endParaRPr lang="en-AU"/>
          </a:p>
        </p:txBody>
      </p:sp>
    </p:spTree>
    <p:extLst>
      <p:ext uri="{BB962C8B-B14F-4D97-AF65-F5344CB8AC3E}">
        <p14:creationId xmlns:p14="http://schemas.microsoft.com/office/powerpoint/2010/main" val="362411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9</a:t>
            </a:fld>
            <a:endParaRPr lang="en-AU"/>
          </a:p>
        </p:txBody>
      </p:sp>
    </p:spTree>
    <p:extLst>
      <p:ext uri="{BB962C8B-B14F-4D97-AF65-F5344CB8AC3E}">
        <p14:creationId xmlns:p14="http://schemas.microsoft.com/office/powerpoint/2010/main" val="39809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10</a:t>
            </a:fld>
            <a:endParaRPr lang="en-AU"/>
          </a:p>
        </p:txBody>
      </p:sp>
    </p:spTree>
    <p:extLst>
      <p:ext uri="{BB962C8B-B14F-4D97-AF65-F5344CB8AC3E}">
        <p14:creationId xmlns:p14="http://schemas.microsoft.com/office/powerpoint/2010/main" val="51059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11</a:t>
            </a:fld>
            <a:endParaRPr lang="en-AU"/>
          </a:p>
        </p:txBody>
      </p:sp>
    </p:spTree>
    <p:extLst>
      <p:ext uri="{BB962C8B-B14F-4D97-AF65-F5344CB8AC3E}">
        <p14:creationId xmlns:p14="http://schemas.microsoft.com/office/powerpoint/2010/main" val="266448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12</a:t>
            </a:fld>
            <a:endParaRPr lang="en-AU"/>
          </a:p>
        </p:txBody>
      </p:sp>
    </p:spTree>
    <p:extLst>
      <p:ext uri="{BB962C8B-B14F-4D97-AF65-F5344CB8AC3E}">
        <p14:creationId xmlns:p14="http://schemas.microsoft.com/office/powerpoint/2010/main" val="115805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13</a:t>
            </a:fld>
            <a:endParaRPr lang="en-AU"/>
          </a:p>
        </p:txBody>
      </p:sp>
    </p:spTree>
    <p:extLst>
      <p:ext uri="{BB962C8B-B14F-4D97-AF65-F5344CB8AC3E}">
        <p14:creationId xmlns:p14="http://schemas.microsoft.com/office/powerpoint/2010/main" val="283873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9930" lvl="1" indent="-354965">
              <a:lnSpc>
                <a:spcPts val="4606"/>
              </a:lnSpc>
              <a:buFont typeface="Arial"/>
              <a:buChar char="•"/>
            </a:pPr>
            <a:endParaRPr lang="en-US" sz="3250" dirty="0">
              <a:latin typeface="Calibri Light"/>
              <a:cs typeface="Calibri Light"/>
            </a:endParaRPr>
          </a:p>
        </p:txBody>
      </p:sp>
      <p:sp>
        <p:nvSpPr>
          <p:cNvPr id="4" name="Slide Number Placeholder 3"/>
          <p:cNvSpPr>
            <a:spLocks noGrp="1"/>
          </p:cNvSpPr>
          <p:nvPr>
            <p:ph type="sldNum" sz="quarter" idx="5"/>
          </p:nvPr>
        </p:nvSpPr>
        <p:spPr/>
        <p:txBody>
          <a:bodyPr/>
          <a:lstStyle/>
          <a:p>
            <a:fld id="{CF8F4D26-C650-4841-9A94-11A1FDF83F00}" type="slidenum">
              <a:rPr lang="en-AU" smtClean="0"/>
              <a:t>16</a:t>
            </a:fld>
            <a:endParaRPr lang="en-AU"/>
          </a:p>
        </p:txBody>
      </p:sp>
    </p:spTree>
    <p:extLst>
      <p:ext uri="{BB962C8B-B14F-4D97-AF65-F5344CB8AC3E}">
        <p14:creationId xmlns:p14="http://schemas.microsoft.com/office/powerpoint/2010/main" val="796331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609063-A655-701A-4121-9DBC33CB4441}"/>
              </a:ext>
            </a:extLst>
          </p:cNvPr>
          <p:cNvSpPr/>
          <p:nvPr userDrawn="1"/>
        </p:nvSpPr>
        <p:spPr>
          <a:xfrm>
            <a:off x="0" y="3302493"/>
            <a:ext cx="12192000" cy="3555507"/>
          </a:xfrm>
          <a:prstGeom prst="rect">
            <a:avLst/>
          </a:prstGeom>
          <a:solidFill>
            <a:srgbClr val="E6E4DC"/>
          </a:solidFill>
          <a:ln>
            <a:solidFill>
              <a:srgbClr val="E6E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8" name="Rectangle 7">
            <a:extLst>
              <a:ext uri="{FF2B5EF4-FFF2-40B4-BE49-F238E27FC236}">
                <a16:creationId xmlns:a16="http://schemas.microsoft.com/office/drawing/2014/main" id="{7D8E0D98-D223-D538-5CE8-7DEE7B5BB3C6}"/>
              </a:ext>
            </a:extLst>
          </p:cNvPr>
          <p:cNvSpPr/>
          <p:nvPr userDrawn="1"/>
        </p:nvSpPr>
        <p:spPr>
          <a:xfrm>
            <a:off x="0" y="5876470"/>
            <a:ext cx="3755254" cy="5079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rgbClr val="E6E4DC"/>
              </a:solidFill>
              <a:latin typeface="DM Sans" pitchFamily="2" charset="0"/>
            </a:endParaRPr>
          </a:p>
        </p:txBody>
      </p:sp>
      <p:pic>
        <p:nvPicPr>
          <p:cNvPr id="9" name="Picture 8" descr="A picture containing text, first-aid kit, clock&#10;&#10;Description automatically generated">
            <a:extLst>
              <a:ext uri="{FF2B5EF4-FFF2-40B4-BE49-F238E27FC236}">
                <a16:creationId xmlns:a16="http://schemas.microsoft.com/office/drawing/2014/main" id="{C53AD112-2E44-FACB-9418-23351AF76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4595" y="203998"/>
            <a:ext cx="4178276" cy="2455830"/>
          </a:xfrm>
          <a:prstGeom prst="rect">
            <a:avLst/>
          </a:prstGeom>
        </p:spPr>
      </p:pic>
      <p:sp>
        <p:nvSpPr>
          <p:cNvPr id="10" name="TextBox 9">
            <a:extLst>
              <a:ext uri="{FF2B5EF4-FFF2-40B4-BE49-F238E27FC236}">
                <a16:creationId xmlns:a16="http://schemas.microsoft.com/office/drawing/2014/main" id="{E3FB907E-2C32-A45B-65BF-AA07A436EFCE}"/>
              </a:ext>
            </a:extLst>
          </p:cNvPr>
          <p:cNvSpPr txBox="1"/>
          <p:nvPr userDrawn="1"/>
        </p:nvSpPr>
        <p:spPr>
          <a:xfrm>
            <a:off x="449387" y="3609638"/>
            <a:ext cx="9917860" cy="2123658"/>
          </a:xfrm>
          <a:prstGeom prst="rect">
            <a:avLst/>
          </a:prstGeom>
          <a:noFill/>
        </p:spPr>
        <p:txBody>
          <a:bodyPr wrap="square" rtlCol="0">
            <a:spAutoFit/>
          </a:bodyPr>
          <a:lstStyle/>
          <a:p>
            <a:r>
              <a:rPr lang="en-US" sz="6600" u="sng" baseline="0">
                <a:uFill>
                  <a:solidFill>
                    <a:srgbClr val="00D488"/>
                  </a:solidFill>
                </a:uFill>
                <a:latin typeface="Headline Gothic ATF Round" panose="020F0506030202040504" pitchFamily="34" charset="0"/>
                <a:cs typeface="Arial" panose="020B0604020202020204" pitchFamily="34" charset="0"/>
              </a:rPr>
              <a:t>Presentation</a:t>
            </a:r>
          </a:p>
          <a:p>
            <a:r>
              <a:rPr lang="en-US" sz="6600" u="sng" baseline="0">
                <a:uFill>
                  <a:solidFill>
                    <a:srgbClr val="00D488"/>
                  </a:solidFill>
                </a:uFill>
                <a:latin typeface="Headline Gothic ATF Round" panose="020F0506030202040504" pitchFamily="34" charset="0"/>
                <a:cs typeface="Arial" panose="020B0604020202020204" pitchFamily="34" charset="0"/>
              </a:rPr>
              <a:t>Title Size 66pts-54pts</a:t>
            </a:r>
            <a:endParaRPr lang="en-AU" sz="6600" u="sng" baseline="0">
              <a:uFill>
                <a:solidFill>
                  <a:srgbClr val="00D488"/>
                </a:solidFill>
              </a:uFill>
              <a:latin typeface="Headline Gothic ATF Round" panose="020F05060302020405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FEEEE21-54BC-CCB0-4A5D-8C9ECDE1E6C2}"/>
              </a:ext>
            </a:extLst>
          </p:cNvPr>
          <p:cNvSpPr>
            <a:spLocks noGrp="1"/>
          </p:cNvSpPr>
          <p:nvPr>
            <p:ph type="body" sz="quarter" idx="13" hasCustomPrompt="1"/>
          </p:nvPr>
        </p:nvSpPr>
        <p:spPr>
          <a:xfrm>
            <a:off x="579520" y="5974099"/>
            <a:ext cx="3069454" cy="310664"/>
          </a:xfrm>
        </p:spPr>
        <p:txBody>
          <a:bodyPr>
            <a:noAutofit/>
          </a:bodyPr>
          <a:lstStyle>
            <a:lvl1pPr marL="0" indent="0">
              <a:buNone/>
              <a:defRPr sz="2000"/>
            </a:lvl1pPr>
          </a:lstStyle>
          <a:p>
            <a:pPr lvl="0"/>
            <a:r>
              <a:rPr lang="en-US"/>
              <a:t>Name/s</a:t>
            </a:r>
            <a:endParaRPr lang="en-AU"/>
          </a:p>
        </p:txBody>
      </p:sp>
    </p:spTree>
    <p:extLst>
      <p:ext uri="{BB962C8B-B14F-4D97-AF65-F5344CB8AC3E}">
        <p14:creationId xmlns:p14="http://schemas.microsoft.com/office/powerpoint/2010/main" val="269392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609063-A655-701A-4121-9DBC33CB4441}"/>
              </a:ext>
            </a:extLst>
          </p:cNvPr>
          <p:cNvSpPr/>
          <p:nvPr userDrawn="1"/>
        </p:nvSpPr>
        <p:spPr>
          <a:xfrm>
            <a:off x="0" y="3302493"/>
            <a:ext cx="12192000" cy="3555507"/>
          </a:xfrm>
          <a:prstGeom prst="rect">
            <a:avLst/>
          </a:prstGeom>
          <a:solidFill>
            <a:srgbClr val="E6E4DC"/>
          </a:solidFill>
          <a:ln>
            <a:solidFill>
              <a:srgbClr val="E6E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icture containing text, first-aid kit, clock&#10;&#10;Description automatically generated">
            <a:extLst>
              <a:ext uri="{FF2B5EF4-FFF2-40B4-BE49-F238E27FC236}">
                <a16:creationId xmlns:a16="http://schemas.microsoft.com/office/drawing/2014/main" id="{C53AD112-2E44-FACB-9418-23351AF76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4595" y="203998"/>
            <a:ext cx="4178276" cy="2455830"/>
          </a:xfrm>
          <a:prstGeom prst="rect">
            <a:avLst/>
          </a:prstGeom>
        </p:spPr>
      </p:pic>
      <p:sp>
        <p:nvSpPr>
          <p:cNvPr id="11" name="Rectangle 10">
            <a:extLst>
              <a:ext uri="{FF2B5EF4-FFF2-40B4-BE49-F238E27FC236}">
                <a16:creationId xmlns:a16="http://schemas.microsoft.com/office/drawing/2014/main" id="{9C0EF03A-F300-EF5F-28ED-4F3F01D8BB9E}"/>
              </a:ext>
            </a:extLst>
          </p:cNvPr>
          <p:cNvSpPr/>
          <p:nvPr userDrawn="1"/>
        </p:nvSpPr>
        <p:spPr>
          <a:xfrm>
            <a:off x="0" y="3146363"/>
            <a:ext cx="12192000" cy="203998"/>
          </a:xfrm>
          <a:prstGeom prst="rect">
            <a:avLst/>
          </a:prstGeom>
          <a:solidFill>
            <a:srgbClr val="33B9FF"/>
          </a:solidFill>
          <a:ln>
            <a:solidFill>
              <a:srgbClr val="E6E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00EE837D-1F4B-4949-02DF-13A2A7A60C19}"/>
              </a:ext>
            </a:extLst>
          </p:cNvPr>
          <p:cNvSpPr>
            <a:spLocks noGrp="1"/>
          </p:cNvSpPr>
          <p:nvPr>
            <p:ph type="body" sz="quarter" idx="10"/>
          </p:nvPr>
        </p:nvSpPr>
        <p:spPr>
          <a:xfrm>
            <a:off x="629819" y="4020479"/>
            <a:ext cx="9609736" cy="914400"/>
          </a:xfrm>
        </p:spPr>
        <p:txBody>
          <a:bodyPr/>
          <a:lstStyle>
            <a:lvl1pPr marL="0" indent="0">
              <a:buNone/>
              <a:defRPr lang="en-US" sz="6600" u="sng" kern="1200" baseline="0" dirty="0" smtClean="0">
                <a:solidFill>
                  <a:schemeClr val="tx1"/>
                </a:solidFill>
                <a:uFill>
                  <a:solidFill>
                    <a:srgbClr val="00D488"/>
                  </a:solidFill>
                </a:uFill>
                <a:latin typeface="Headline Gothic ATF Round" panose="020F0506030202040504" pitchFamily="34" charset="0"/>
                <a:ea typeface="+mn-ea"/>
                <a:cs typeface="Arial" panose="020B0604020202020204" pitchFamily="34" charset="0"/>
              </a:defRPr>
            </a:lvl1pPr>
            <a:lvl2pPr>
              <a:defRPr lang="en-US" sz="6600" u="sng" kern="1200" dirty="0" smtClean="0">
                <a:solidFill>
                  <a:schemeClr val="tx1"/>
                </a:solidFill>
                <a:uFill>
                  <a:solidFill>
                    <a:srgbClr val="4C02A0"/>
                  </a:solidFill>
                </a:uFill>
                <a:latin typeface="Headline Gothic ATF Round" panose="020F0506030202040504" pitchFamily="34" charset="0"/>
                <a:ea typeface="+mn-ea"/>
                <a:cs typeface="Arial" panose="020B0604020202020204" pitchFamily="34" charset="0"/>
              </a:defRPr>
            </a:lvl2pPr>
            <a:lvl3pPr>
              <a:defRPr lang="en-US" sz="6600" u="sng" kern="1200" dirty="0" smtClean="0">
                <a:solidFill>
                  <a:schemeClr val="tx1"/>
                </a:solidFill>
                <a:uFill>
                  <a:solidFill>
                    <a:srgbClr val="4C02A0"/>
                  </a:solidFill>
                </a:uFill>
                <a:latin typeface="Headline Gothic ATF Round" panose="020F0506030202040504" pitchFamily="34" charset="0"/>
                <a:ea typeface="+mn-ea"/>
                <a:cs typeface="Arial" panose="020B0604020202020204" pitchFamily="34" charset="0"/>
              </a:defRPr>
            </a:lvl3pPr>
            <a:lvl4pPr>
              <a:defRPr lang="en-US" sz="6600" u="sng" kern="1200" dirty="0" smtClean="0">
                <a:solidFill>
                  <a:schemeClr val="tx1"/>
                </a:solidFill>
                <a:uFill>
                  <a:solidFill>
                    <a:srgbClr val="4C02A0"/>
                  </a:solidFill>
                </a:uFill>
                <a:latin typeface="Headline Gothic ATF Round" panose="020F0506030202040504" pitchFamily="34" charset="0"/>
                <a:ea typeface="+mn-ea"/>
                <a:cs typeface="Arial" panose="020B0604020202020204" pitchFamily="34" charset="0"/>
              </a:defRPr>
            </a:lvl4pPr>
          </a:lstStyle>
          <a:p>
            <a:pPr lvl="0"/>
            <a:r>
              <a:rPr lang="en-US"/>
              <a:t>Click to edit Master text style</a:t>
            </a:r>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A8997-0BFD-4F46-8F4D-BDA50DA18413}"/>
              </a:ext>
            </a:extLst>
          </p:cNvPr>
          <p:cNvSpPr/>
          <p:nvPr userDrawn="1"/>
        </p:nvSpPr>
        <p:spPr>
          <a:xfrm>
            <a:off x="0" y="1043796"/>
            <a:ext cx="12192000" cy="5814203"/>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19">
            <a:extLst>
              <a:ext uri="{FF2B5EF4-FFF2-40B4-BE49-F238E27FC236}">
                <a16:creationId xmlns:a16="http://schemas.microsoft.com/office/drawing/2014/main" id="{683C317E-5B50-4F6A-82C8-FE78B75CDD1C}"/>
              </a:ext>
            </a:extLst>
          </p:cNvPr>
          <p:cNvSpPr>
            <a:spLocks noGrp="1"/>
          </p:cNvSpPr>
          <p:nvPr>
            <p:ph type="body" sz="quarter" idx="10"/>
          </p:nvPr>
        </p:nvSpPr>
        <p:spPr>
          <a:xfrm>
            <a:off x="590550" y="1345721"/>
            <a:ext cx="11210385" cy="5089585"/>
          </a:xfrm>
        </p:spPr>
        <p:txBody>
          <a:bodyPr>
            <a:normAutofit/>
          </a:bodyPr>
          <a:lstStyle>
            <a:lvl1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7">
            <a:extLst>
              <a:ext uri="{FF2B5EF4-FFF2-40B4-BE49-F238E27FC236}">
                <a16:creationId xmlns:a16="http://schemas.microsoft.com/office/drawing/2014/main" id="{7911737D-BE65-48FC-A823-D78D61150FA0}"/>
              </a:ext>
            </a:extLst>
          </p:cNvPr>
          <p:cNvSpPr>
            <a:spLocks noGrp="1"/>
          </p:cNvSpPr>
          <p:nvPr>
            <p:ph type="title" hasCustomPrompt="1"/>
          </p:nvPr>
        </p:nvSpPr>
        <p:spPr>
          <a:xfrm>
            <a:off x="590551" y="141217"/>
            <a:ext cx="8769109" cy="774780"/>
          </a:xfrm>
        </p:spPr>
        <p:txBody>
          <a:bodyPr/>
          <a:lstStyle>
            <a:lvl1pPr>
              <a:defRPr lang="en-GB" sz="4400" b="0" i="0" u="none" kern="1200" baseline="0" dirty="0" smtClean="0">
                <a:solidFill>
                  <a:schemeClr val="tx1"/>
                </a:solidFill>
                <a:effectLst/>
                <a:uFill>
                  <a:solidFill>
                    <a:srgbClr val="00B0F0"/>
                  </a:solidFill>
                </a:uFill>
                <a:latin typeface="Headline Gothic ATF Round" panose="020F0506030202040504" pitchFamily="34" charset="0"/>
                <a:ea typeface="+mj-ea"/>
                <a:cs typeface="+mj-cs"/>
              </a:defRPr>
            </a:lvl1pPr>
          </a:lstStyle>
          <a:p>
            <a:r>
              <a:rPr lang="en-US"/>
              <a:t>Heading 44pts</a:t>
            </a:r>
            <a:endParaRPr lang="en-GB"/>
          </a:p>
        </p:txBody>
      </p:sp>
      <p:sp>
        <p:nvSpPr>
          <p:cNvPr id="2" name="Rectangle 1">
            <a:extLst>
              <a:ext uri="{FF2B5EF4-FFF2-40B4-BE49-F238E27FC236}">
                <a16:creationId xmlns:a16="http://schemas.microsoft.com/office/drawing/2014/main" id="{485BD796-A092-610C-0E2B-09CEA8E0218D}"/>
              </a:ext>
            </a:extLst>
          </p:cNvPr>
          <p:cNvSpPr/>
          <p:nvPr userDrawn="1"/>
        </p:nvSpPr>
        <p:spPr>
          <a:xfrm>
            <a:off x="0" y="896023"/>
            <a:ext cx="12192000" cy="14777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Icon&#10;&#10;Description automatically generated">
            <a:extLst>
              <a:ext uri="{FF2B5EF4-FFF2-40B4-BE49-F238E27FC236}">
                <a16:creationId xmlns:a16="http://schemas.microsoft.com/office/drawing/2014/main" id="{0485397E-4045-1A3B-47DC-D93437A23762}"/>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4" name="Picture 3" descr="A close-up of a black background&#10;&#10;Description automatically generated with low confidence">
            <a:extLst>
              <a:ext uri="{FF2B5EF4-FFF2-40B4-BE49-F238E27FC236}">
                <a16:creationId xmlns:a16="http://schemas.microsoft.com/office/drawing/2014/main" id="{2ADDAE00-CBB9-271D-D66E-46C9267EB2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6" name="Picture 5" descr="A picture containing font, graphics, graphic design, text&#10;&#10;Description automatically generated">
            <a:extLst>
              <a:ext uri="{FF2B5EF4-FFF2-40B4-BE49-F238E27FC236}">
                <a16:creationId xmlns:a16="http://schemas.microsoft.com/office/drawing/2014/main" id="{F23DDDF6-6301-FC2D-A47D-168930DA5D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350468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A8997-0BFD-4F46-8F4D-BDA50DA18413}"/>
              </a:ext>
            </a:extLst>
          </p:cNvPr>
          <p:cNvSpPr/>
          <p:nvPr userDrawn="1"/>
        </p:nvSpPr>
        <p:spPr>
          <a:xfrm>
            <a:off x="0" y="1043796"/>
            <a:ext cx="12192000" cy="5814203"/>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19">
            <a:extLst>
              <a:ext uri="{FF2B5EF4-FFF2-40B4-BE49-F238E27FC236}">
                <a16:creationId xmlns:a16="http://schemas.microsoft.com/office/drawing/2014/main" id="{683C317E-5B50-4F6A-82C8-FE78B75CDD1C}"/>
              </a:ext>
            </a:extLst>
          </p:cNvPr>
          <p:cNvSpPr>
            <a:spLocks noGrp="1"/>
          </p:cNvSpPr>
          <p:nvPr>
            <p:ph type="body" sz="quarter" idx="10"/>
          </p:nvPr>
        </p:nvSpPr>
        <p:spPr>
          <a:xfrm>
            <a:off x="590550" y="1345721"/>
            <a:ext cx="11210385" cy="5089585"/>
          </a:xfrm>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7">
            <a:extLst>
              <a:ext uri="{FF2B5EF4-FFF2-40B4-BE49-F238E27FC236}">
                <a16:creationId xmlns:a16="http://schemas.microsoft.com/office/drawing/2014/main" id="{7911737D-BE65-48FC-A823-D78D61150FA0}"/>
              </a:ext>
            </a:extLst>
          </p:cNvPr>
          <p:cNvSpPr>
            <a:spLocks noGrp="1"/>
          </p:cNvSpPr>
          <p:nvPr>
            <p:ph type="title" hasCustomPrompt="1"/>
          </p:nvPr>
        </p:nvSpPr>
        <p:spPr>
          <a:xfrm>
            <a:off x="590551" y="141217"/>
            <a:ext cx="8769109" cy="774780"/>
          </a:xfrm>
        </p:spPr>
        <p:txBody>
          <a:bodyPr/>
          <a:lstStyle>
            <a:lvl1pPr>
              <a:defRPr lang="en-GB" sz="4400" b="0" i="0" u="sng" kern="1200" baseline="0" dirty="0" smtClean="0">
                <a:solidFill>
                  <a:schemeClr val="tx1"/>
                </a:solidFill>
                <a:effectLst/>
                <a:uFill>
                  <a:solidFill>
                    <a:srgbClr val="00D488"/>
                  </a:solidFill>
                </a:uFill>
                <a:latin typeface="Headline Gothic ATF Round" panose="020F0506030202040504" pitchFamily="34" charset="0"/>
                <a:ea typeface="+mj-ea"/>
                <a:cs typeface="+mj-cs"/>
              </a:defRPr>
            </a:lvl1pPr>
          </a:lstStyle>
          <a:p>
            <a:r>
              <a:rPr lang="en-US"/>
              <a:t>Heading 44pts</a:t>
            </a:r>
            <a:endParaRPr lang="en-GB"/>
          </a:p>
        </p:txBody>
      </p:sp>
      <p:pic>
        <p:nvPicPr>
          <p:cNvPr id="2" name="Picture 1" descr="Icon&#10;&#10;Description automatically generated">
            <a:extLst>
              <a:ext uri="{FF2B5EF4-FFF2-40B4-BE49-F238E27FC236}">
                <a16:creationId xmlns:a16="http://schemas.microsoft.com/office/drawing/2014/main" id="{5B95C460-2A7E-ADB9-4DDE-EB4B1D82F3EA}"/>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3" name="Picture 2" descr="A close-up of a black background&#10;&#10;Description automatically generated with low confidence">
            <a:extLst>
              <a:ext uri="{FF2B5EF4-FFF2-40B4-BE49-F238E27FC236}">
                <a16:creationId xmlns:a16="http://schemas.microsoft.com/office/drawing/2014/main" id="{8FBFBF3C-6DD0-5A0A-E503-03BD08851D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4" name="Picture 3" descr="A picture containing font, graphics, graphic design, text&#10;&#10;Description automatically generated">
            <a:extLst>
              <a:ext uri="{FF2B5EF4-FFF2-40B4-BE49-F238E27FC236}">
                <a16:creationId xmlns:a16="http://schemas.microsoft.com/office/drawing/2014/main" id="{18EB12F1-2E90-D6E4-8654-1DE4ED24CF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46930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175773"/>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26900" y="1311215"/>
            <a:ext cx="10515600" cy="4500290"/>
          </a:xfrm>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5796"/>
            <a:ext cx="10515600" cy="902918"/>
          </a:xfrm>
        </p:spPr>
        <p:txBody>
          <a:bodyPr/>
          <a:lstStyle>
            <a:lvl1pPr>
              <a:defRPr lang="en-GB" sz="4400" b="0" i="0" u="none" kern="1200" baseline="0" dirty="0" smtClean="0">
                <a:solidFill>
                  <a:schemeClr val="tx1"/>
                </a:solidFill>
                <a:effectLst/>
                <a:uFill>
                  <a:solidFill>
                    <a:srgbClr val="33B9FF"/>
                  </a:solidFill>
                </a:uFill>
                <a:latin typeface="Headline Gothic ATF Round" panose="020F0506030202040504" pitchFamily="34" charset="0"/>
                <a:ea typeface="+mj-ea"/>
                <a:cs typeface="+mj-cs"/>
              </a:defRPr>
            </a:lvl1pPr>
          </a:lstStyle>
          <a:p>
            <a:r>
              <a:rPr lang="en-US"/>
              <a:t>Heading 44pts</a:t>
            </a:r>
            <a:endParaRPr lang="en-GB"/>
          </a:p>
        </p:txBody>
      </p:sp>
      <p:sp>
        <p:nvSpPr>
          <p:cNvPr id="3" name="Rectangle 2">
            <a:extLst>
              <a:ext uri="{FF2B5EF4-FFF2-40B4-BE49-F238E27FC236}">
                <a16:creationId xmlns:a16="http://schemas.microsoft.com/office/drawing/2014/main" id="{D09B03F7-311F-C520-5BDD-C173D625D7DC}"/>
              </a:ext>
            </a:extLst>
          </p:cNvPr>
          <p:cNvSpPr/>
          <p:nvPr userDrawn="1"/>
        </p:nvSpPr>
        <p:spPr>
          <a:xfrm>
            <a:off x="0" y="896023"/>
            <a:ext cx="12192000" cy="14777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Icon&#10;&#10;Description automatically generated">
            <a:extLst>
              <a:ext uri="{FF2B5EF4-FFF2-40B4-BE49-F238E27FC236}">
                <a16:creationId xmlns:a16="http://schemas.microsoft.com/office/drawing/2014/main" id="{BFC93518-930E-ED37-DE53-282FFE63D310}"/>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4" name="Picture 3" descr="A close-up of a black background&#10;&#10;Description automatically generated with low confidence">
            <a:extLst>
              <a:ext uri="{FF2B5EF4-FFF2-40B4-BE49-F238E27FC236}">
                <a16:creationId xmlns:a16="http://schemas.microsoft.com/office/drawing/2014/main" id="{BE3C5572-AA92-B699-3A4C-C67ADE1407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5" name="Picture 4" descr="A picture containing font, graphics, graphic design, text&#10;&#10;Description automatically generated">
            <a:extLst>
              <a:ext uri="{FF2B5EF4-FFF2-40B4-BE49-F238E27FC236}">
                <a16:creationId xmlns:a16="http://schemas.microsoft.com/office/drawing/2014/main" id="{335C2342-0EA0-5E19-23AC-867198EB6E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173897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52848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26900" y="1816767"/>
            <a:ext cx="10515600" cy="3994737"/>
          </a:xfrm>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69560"/>
            <a:ext cx="10515600" cy="1074782"/>
          </a:xfrm>
        </p:spPr>
        <p:txBody>
          <a:bodyPr/>
          <a:lstStyle>
            <a:lvl1pPr>
              <a:defRPr lang="en-GB" sz="4400" b="0" i="0" u="none" kern="1200" baseline="0" dirty="0" smtClean="0">
                <a:solidFill>
                  <a:schemeClr val="tx1"/>
                </a:solidFill>
                <a:effectLst/>
                <a:uFill>
                  <a:solidFill>
                    <a:srgbClr val="33B9FF"/>
                  </a:solidFill>
                </a:uFill>
                <a:latin typeface="Headline Gothic ATF Round" panose="020F0506030202040504" pitchFamily="34" charset="0"/>
                <a:ea typeface="+mj-ea"/>
                <a:cs typeface="+mj-cs"/>
              </a:defRPr>
            </a:lvl1pPr>
          </a:lstStyle>
          <a:p>
            <a:r>
              <a:rPr lang="en-US"/>
              <a:t>Heading </a:t>
            </a:r>
            <a:br>
              <a:rPr lang="en-US"/>
            </a:br>
            <a:r>
              <a:rPr lang="en-US"/>
              <a:t>44pts</a:t>
            </a:r>
            <a:endParaRPr lang="en-GB"/>
          </a:p>
        </p:txBody>
      </p:sp>
      <p:sp>
        <p:nvSpPr>
          <p:cNvPr id="3" name="Rectangle 2">
            <a:extLst>
              <a:ext uri="{FF2B5EF4-FFF2-40B4-BE49-F238E27FC236}">
                <a16:creationId xmlns:a16="http://schemas.microsoft.com/office/drawing/2014/main" id="{D09B03F7-311F-C520-5BDD-C173D625D7DC}"/>
              </a:ext>
            </a:extLst>
          </p:cNvPr>
          <p:cNvSpPr/>
          <p:nvPr userDrawn="1"/>
        </p:nvSpPr>
        <p:spPr>
          <a:xfrm>
            <a:off x="0" y="1396511"/>
            <a:ext cx="12192000" cy="14777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Icon&#10;&#10;Description automatically generated">
            <a:extLst>
              <a:ext uri="{FF2B5EF4-FFF2-40B4-BE49-F238E27FC236}">
                <a16:creationId xmlns:a16="http://schemas.microsoft.com/office/drawing/2014/main" id="{BFC93518-930E-ED37-DE53-282FFE63D310}"/>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4" name="Picture 3" descr="A close-up of a black background&#10;&#10;Description automatically generated with low confidence">
            <a:extLst>
              <a:ext uri="{FF2B5EF4-FFF2-40B4-BE49-F238E27FC236}">
                <a16:creationId xmlns:a16="http://schemas.microsoft.com/office/drawing/2014/main" id="{BE3C5572-AA92-B699-3A4C-C67ADE1407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5" name="Picture 4" descr="A picture containing font, graphics, graphic design, text&#10;&#10;Description automatically generated">
            <a:extLst>
              <a:ext uri="{FF2B5EF4-FFF2-40B4-BE49-F238E27FC236}">
                <a16:creationId xmlns:a16="http://schemas.microsoft.com/office/drawing/2014/main" id="{335C2342-0EA0-5E19-23AC-867198EB6E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372300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175773"/>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26900" y="1311215"/>
            <a:ext cx="5290196" cy="4500290"/>
          </a:xfrm>
          <a:solidFill>
            <a:srgbClr val="E6E4DC"/>
          </a:solidFill>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5796"/>
            <a:ext cx="10515600" cy="902918"/>
          </a:xfrm>
        </p:spPr>
        <p:txBody>
          <a:bodyPr/>
          <a:lstStyle>
            <a:lvl1pPr>
              <a:defRPr lang="en-GB" sz="4400" b="0" i="0" u="none" kern="1200" baseline="0" dirty="0" smtClean="0">
                <a:solidFill>
                  <a:schemeClr val="tx1"/>
                </a:solidFill>
                <a:effectLst/>
                <a:uFill>
                  <a:solidFill>
                    <a:srgbClr val="33B9FF"/>
                  </a:solidFill>
                </a:uFill>
                <a:latin typeface="Headline Gothic ATF Round" panose="020F0506030202040504" pitchFamily="34" charset="0"/>
                <a:ea typeface="+mj-ea"/>
                <a:cs typeface="+mj-cs"/>
              </a:defRPr>
            </a:lvl1pPr>
          </a:lstStyle>
          <a:p>
            <a:r>
              <a:rPr lang="en-US"/>
              <a:t>Heading 44pts</a:t>
            </a:r>
            <a:endParaRPr lang="en-GB"/>
          </a:p>
        </p:txBody>
      </p:sp>
      <p:sp>
        <p:nvSpPr>
          <p:cNvPr id="3" name="Rectangle 2">
            <a:extLst>
              <a:ext uri="{FF2B5EF4-FFF2-40B4-BE49-F238E27FC236}">
                <a16:creationId xmlns:a16="http://schemas.microsoft.com/office/drawing/2014/main" id="{D09B03F7-311F-C520-5BDD-C173D625D7DC}"/>
              </a:ext>
            </a:extLst>
          </p:cNvPr>
          <p:cNvSpPr/>
          <p:nvPr userDrawn="1"/>
        </p:nvSpPr>
        <p:spPr>
          <a:xfrm>
            <a:off x="0" y="896023"/>
            <a:ext cx="12192000" cy="14777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 Placeholder 19">
            <a:extLst>
              <a:ext uri="{FF2B5EF4-FFF2-40B4-BE49-F238E27FC236}">
                <a16:creationId xmlns:a16="http://schemas.microsoft.com/office/drawing/2014/main" id="{1DB0F804-5373-7C77-975F-47BCB84FCC01}"/>
              </a:ext>
            </a:extLst>
          </p:cNvPr>
          <p:cNvSpPr>
            <a:spLocks noGrp="1"/>
          </p:cNvSpPr>
          <p:nvPr>
            <p:ph type="body" sz="quarter" idx="11"/>
          </p:nvPr>
        </p:nvSpPr>
        <p:spPr>
          <a:xfrm>
            <a:off x="6274904" y="1303839"/>
            <a:ext cx="5290196" cy="4500290"/>
          </a:xfrm>
          <a:solidFill>
            <a:srgbClr val="E6E4DC"/>
          </a:solidFill>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Icon&#10;&#10;Description automatically generated">
            <a:extLst>
              <a:ext uri="{FF2B5EF4-FFF2-40B4-BE49-F238E27FC236}">
                <a16:creationId xmlns:a16="http://schemas.microsoft.com/office/drawing/2014/main" id="{5D0BD29C-3FA1-FD14-E04D-437E4B262910}"/>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5" name="Picture 4" descr="A close-up of a black background&#10;&#10;Description automatically generated with low confidence">
            <a:extLst>
              <a:ext uri="{FF2B5EF4-FFF2-40B4-BE49-F238E27FC236}">
                <a16:creationId xmlns:a16="http://schemas.microsoft.com/office/drawing/2014/main" id="{62703FCA-8FF7-A250-60AD-E59882E517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6" name="Picture 5" descr="A picture containing font, graphics, graphic design, text&#10;&#10;Description automatically generated">
            <a:extLst>
              <a:ext uri="{FF2B5EF4-FFF2-40B4-BE49-F238E27FC236}">
                <a16:creationId xmlns:a16="http://schemas.microsoft.com/office/drawing/2014/main" id="{C4CEF8D3-4FA5-9C6A-F96D-CDC5CE0F1C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368378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175773"/>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26900" y="1337094"/>
            <a:ext cx="10515600" cy="4349329"/>
          </a:xfrm>
        </p:spPr>
        <p:txBody>
          <a:bodyP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Arial" panose="020B0604020202020204" pitchFamily="34"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Arial" panose="020B0604020202020204" pitchFamily="34"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Arial" panose="020B0604020202020204" pitchFamily="34"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5796"/>
            <a:ext cx="10515600" cy="902918"/>
          </a:xfrm>
        </p:spPr>
        <p:txBody>
          <a:bodyPr/>
          <a:lstStyle>
            <a:lvl1pPr>
              <a:defRPr lang="en-GB" sz="4400" b="0" i="0" u="sng" kern="1200" baseline="0" dirty="0" smtClean="0">
                <a:solidFill>
                  <a:schemeClr val="tx1"/>
                </a:solidFill>
                <a:effectLst/>
                <a:uFill>
                  <a:solidFill>
                    <a:srgbClr val="00D488"/>
                  </a:solidFill>
                </a:uFill>
                <a:latin typeface="Headline Gothic ATF Round" panose="020F0506030202040504" pitchFamily="34" charset="0"/>
                <a:ea typeface="+mj-ea"/>
                <a:cs typeface="+mj-cs"/>
              </a:defRPr>
            </a:lvl1pPr>
          </a:lstStyle>
          <a:p>
            <a:r>
              <a:rPr lang="en-US"/>
              <a:t>Heading 44pts</a:t>
            </a:r>
            <a:endParaRPr lang="en-GB"/>
          </a:p>
        </p:txBody>
      </p:sp>
      <p:pic>
        <p:nvPicPr>
          <p:cNvPr id="2" name="Picture 1" descr="Icon&#10;&#10;Description automatically generated">
            <a:extLst>
              <a:ext uri="{FF2B5EF4-FFF2-40B4-BE49-F238E27FC236}">
                <a16:creationId xmlns:a16="http://schemas.microsoft.com/office/drawing/2014/main" id="{B698132F-FFEF-2265-3D11-8F3380C315A1}"/>
              </a:ext>
            </a:extLst>
          </p:cNvPr>
          <p:cNvPicPr>
            <a:picLocks noChangeAspect="1"/>
          </p:cNvPicPr>
          <p:nvPr userDrawn="1"/>
        </p:nvPicPr>
        <p:blipFill>
          <a:blip r:embed="rId2"/>
          <a:stretch>
            <a:fillRect/>
          </a:stretch>
        </p:blipFill>
        <p:spPr>
          <a:xfrm>
            <a:off x="9406962" y="5960028"/>
            <a:ext cx="2367263" cy="787182"/>
          </a:xfrm>
          <a:prstGeom prst="rect">
            <a:avLst/>
          </a:prstGeom>
        </p:spPr>
      </p:pic>
      <p:pic>
        <p:nvPicPr>
          <p:cNvPr id="3" name="Picture 2" descr="A close-up of a black background&#10;&#10;Description automatically generated with low confidence">
            <a:extLst>
              <a:ext uri="{FF2B5EF4-FFF2-40B4-BE49-F238E27FC236}">
                <a16:creationId xmlns:a16="http://schemas.microsoft.com/office/drawing/2014/main" id="{CF88699A-5421-174C-0272-E1B368B295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4" name="Picture 3" descr="A picture containing font, graphics, graphic design, text&#10;&#10;Description automatically generated">
            <a:extLst>
              <a:ext uri="{FF2B5EF4-FFF2-40B4-BE49-F238E27FC236}">
                <a16:creationId xmlns:a16="http://schemas.microsoft.com/office/drawing/2014/main" id="{AEA33104-69C5-12C4-86DB-8596AFE945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extLst>
      <p:ext uri="{BB962C8B-B14F-4D97-AF65-F5344CB8AC3E}">
        <p14:creationId xmlns:p14="http://schemas.microsoft.com/office/powerpoint/2010/main" val="46578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9" r:id="rId1"/>
    <p:sldLayoutId id="2147483661" r:id="rId2"/>
    <p:sldLayoutId id="2147483672" r:id="rId3"/>
    <p:sldLayoutId id="2147483678" r:id="rId4"/>
    <p:sldLayoutId id="2147483673" r:id="rId5"/>
    <p:sldLayoutId id="2147483681" r:id="rId6"/>
    <p:sldLayoutId id="2147483680" r:id="rId7"/>
    <p:sldLayoutId id="2147483677"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Headline Gothic ATF Round" panose="020F05060302020405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lawreform.vic.gov.au/project/improving-the-response-of-the-justice-system-to-sexual-offen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each other&#10;&#10;Description automatically generated with low confidence">
            <a:extLst>
              <a:ext uri="{FF2B5EF4-FFF2-40B4-BE49-F238E27FC236}">
                <a16:creationId xmlns:a16="http://schemas.microsoft.com/office/drawing/2014/main" id="{3C02E1B9-DE18-FF0D-BF59-06932F598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3FDE67C-BD4E-6A6D-3F93-076E1F9991AA}"/>
              </a:ext>
            </a:extLst>
          </p:cNvPr>
          <p:cNvSpPr>
            <a:spLocks noGrp="1" noRot="1" noMove="1" noResize="1" noEditPoints="1" noAdjustHandles="1" noChangeArrowheads="1" noChangeShapeType="1"/>
          </p:cNvSpPr>
          <p:nvPr/>
        </p:nvSpPr>
        <p:spPr>
          <a:xfrm>
            <a:off x="5685183" y="3962400"/>
            <a:ext cx="3756991" cy="1292087"/>
          </a:xfrm>
          <a:prstGeom prst="rect">
            <a:avLst/>
          </a:prstGeom>
          <a:solidFill>
            <a:srgbClr val="E6E4DC"/>
          </a:solidFill>
          <a:ln>
            <a:solidFill>
              <a:srgbClr val="E6E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5784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59A97-2E9C-05C6-EF70-607A8C90DD53}"/>
              </a:ext>
            </a:extLst>
          </p:cNvPr>
          <p:cNvSpPr>
            <a:spLocks noGrp="1"/>
          </p:cNvSpPr>
          <p:nvPr>
            <p:ph type="title"/>
          </p:nvPr>
        </p:nvSpPr>
        <p:spPr>
          <a:xfrm>
            <a:off x="630316" y="659537"/>
            <a:ext cx="9352439" cy="259049"/>
          </a:xfrm>
        </p:spPr>
        <p:txBody>
          <a:bodyPr>
            <a:noAutofit/>
          </a:bodyPr>
          <a:lstStyle/>
          <a:p>
            <a:r>
              <a:rPr lang="en-US" sz="4000">
                <a:latin typeface="Headline Gothic ATF Round" panose="020F0506030202040504"/>
              </a:rPr>
              <a:t>How the definition of consent has changed</a:t>
            </a:r>
            <a:br>
              <a:rPr lang="en-US" sz="4000">
                <a:solidFill>
                  <a:srgbClr val="4073B5"/>
                </a:solidFill>
                <a:latin typeface="Poppins Bold"/>
              </a:rPr>
            </a:br>
            <a:endParaRPr lang="en-AU" sz="4000"/>
          </a:p>
        </p:txBody>
      </p:sp>
      <p:graphicFrame>
        <p:nvGraphicFramePr>
          <p:cNvPr id="4" name="Diagram 3">
            <a:extLst>
              <a:ext uri="{FF2B5EF4-FFF2-40B4-BE49-F238E27FC236}">
                <a16:creationId xmlns:a16="http://schemas.microsoft.com/office/drawing/2014/main" id="{ABDD43AB-A729-7EB5-1033-60F236FB7759}"/>
              </a:ext>
            </a:extLst>
          </p:cNvPr>
          <p:cNvGraphicFramePr/>
          <p:nvPr>
            <p:extLst>
              <p:ext uri="{D42A27DB-BD31-4B8C-83A1-F6EECF244321}">
                <p14:modId xmlns:p14="http://schemas.microsoft.com/office/powerpoint/2010/main" val="1992669377"/>
              </p:ext>
            </p:extLst>
          </p:nvPr>
        </p:nvGraphicFramePr>
        <p:xfrm>
          <a:off x="630316" y="1189608"/>
          <a:ext cx="10910656" cy="542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14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paint brush stroke on a black background&#10;&#10;Description automatically generated">
            <a:extLst>
              <a:ext uri="{FF2B5EF4-FFF2-40B4-BE49-F238E27FC236}">
                <a16:creationId xmlns:a16="http://schemas.microsoft.com/office/drawing/2014/main" id="{1C74AE89-514A-1928-AF98-1B1B778B9481}"/>
              </a:ext>
            </a:extLst>
          </p:cNvPr>
          <p:cNvPicPr>
            <a:picLocks noChangeAspect="1"/>
          </p:cNvPicPr>
          <p:nvPr/>
        </p:nvPicPr>
        <p:blipFill rotWithShape="1">
          <a:blip r:embed="rId3">
            <a:extLst>
              <a:ext uri="{28A0092B-C50C-407E-A947-70E740481C1C}">
                <a14:useLocalDpi xmlns:a14="http://schemas.microsoft.com/office/drawing/2010/main" val="0"/>
              </a:ext>
            </a:extLst>
          </a:blip>
          <a:srcRect t="41623" b="28238"/>
          <a:stretch/>
        </p:blipFill>
        <p:spPr>
          <a:xfrm>
            <a:off x="168442" y="2430929"/>
            <a:ext cx="4870191" cy="1467853"/>
          </a:xfrm>
          <a:prstGeom prst="rect">
            <a:avLst/>
          </a:prstGeom>
        </p:spPr>
      </p:pic>
      <p:sp>
        <p:nvSpPr>
          <p:cNvPr id="2" name="Text Placeholder 1">
            <a:extLst>
              <a:ext uri="{FF2B5EF4-FFF2-40B4-BE49-F238E27FC236}">
                <a16:creationId xmlns:a16="http://schemas.microsoft.com/office/drawing/2014/main" id="{72219788-45BF-223B-9671-0B22FF669301}"/>
              </a:ext>
            </a:extLst>
          </p:cNvPr>
          <p:cNvSpPr>
            <a:spLocks noGrp="1"/>
          </p:cNvSpPr>
          <p:nvPr>
            <p:ph type="body" sz="quarter" idx="10"/>
          </p:nvPr>
        </p:nvSpPr>
        <p:spPr>
          <a:xfrm>
            <a:off x="626900" y="1402672"/>
            <a:ext cx="10515600" cy="4283751"/>
          </a:xfrm>
        </p:spPr>
        <p:txBody>
          <a:bodyPr>
            <a:normAutofit/>
          </a:bodyPr>
          <a:lstStyle/>
          <a:p>
            <a:pPr marL="457200" indent="-457200">
              <a:buAutoNum type="alphaLcPeriod"/>
            </a:pPr>
            <a:r>
              <a:rPr lang="en-US" sz="2400">
                <a:solidFill>
                  <a:srgbClr val="000000"/>
                </a:solidFill>
                <a:latin typeface="DM Sans" pitchFamily="2" charset="0"/>
              </a:rPr>
              <a:t>To uphold the fundamental right for every person to make decisions about their sexual </a:t>
            </a:r>
            <a:r>
              <a:rPr lang="en-US" sz="2400" err="1">
                <a:solidFill>
                  <a:srgbClr val="000000"/>
                </a:solidFill>
                <a:latin typeface="DM Sans" pitchFamily="2" charset="0"/>
              </a:rPr>
              <a:t>behaviours</a:t>
            </a:r>
            <a:r>
              <a:rPr lang="en-US" sz="2400">
                <a:solidFill>
                  <a:srgbClr val="000000"/>
                </a:solidFill>
                <a:latin typeface="DM Sans" pitchFamily="2" charset="0"/>
              </a:rPr>
              <a:t> and to choose not to engage in sexual activity.</a:t>
            </a:r>
          </a:p>
          <a:p>
            <a:pPr marL="0" indent="0">
              <a:buNone/>
            </a:pPr>
            <a:endParaRPr lang="en-US" sz="2400">
              <a:solidFill>
                <a:srgbClr val="000000"/>
              </a:solidFill>
              <a:latin typeface="DM Sans" pitchFamily="2" charset="0"/>
            </a:endParaRPr>
          </a:p>
          <a:p>
            <a:pPr marL="0" indent="0">
              <a:buNone/>
            </a:pPr>
            <a:r>
              <a:rPr lang="en-US" sz="2400" b="1">
                <a:solidFill>
                  <a:srgbClr val="000000"/>
                </a:solidFill>
                <a:latin typeface="DM Sans" pitchFamily="2" charset="0"/>
              </a:rPr>
              <a:t>NEW OBJECTIVE ADDED:</a:t>
            </a:r>
          </a:p>
          <a:p>
            <a:pPr marL="0" indent="0">
              <a:buNone/>
            </a:pPr>
            <a:endParaRPr lang="en-US" sz="2400">
              <a:solidFill>
                <a:srgbClr val="000000"/>
              </a:solidFill>
              <a:latin typeface="DM Sans" pitchFamily="2" charset="0"/>
            </a:endParaRPr>
          </a:p>
          <a:p>
            <a:pPr marL="0" indent="0">
              <a:buNone/>
            </a:pPr>
            <a:r>
              <a:rPr lang="en-US" sz="2400" b="1">
                <a:solidFill>
                  <a:srgbClr val="4C02A0"/>
                </a:solidFill>
                <a:latin typeface="DM Sans" pitchFamily="2" charset="0"/>
              </a:rPr>
              <a:t>ab. </a:t>
            </a:r>
            <a:r>
              <a:rPr lang="en-US" sz="2400">
                <a:latin typeface="DM Sans" pitchFamily="2" charset="0"/>
              </a:rPr>
              <a:t>To promote the principle that consent to an act is not to be assumed - that consent involves ongoing and mutual communication and decision making between each person involved (that is, each person should seek the consent of each other person in a way and at a time that makes it clear whether they consent)</a:t>
            </a:r>
          </a:p>
          <a:p>
            <a:pPr marL="0" indent="0">
              <a:buNone/>
            </a:pPr>
            <a:endParaRPr lang="en-US" sz="2400">
              <a:solidFill>
                <a:srgbClr val="000000"/>
              </a:solidFill>
              <a:latin typeface="DM Sans" pitchFamily="2" charset="0"/>
            </a:endParaRPr>
          </a:p>
          <a:p>
            <a:endParaRPr lang="en-AU">
              <a:latin typeface="DM Sans" pitchFamily="2" charset="0"/>
            </a:endParaRPr>
          </a:p>
        </p:txBody>
      </p:sp>
      <p:sp>
        <p:nvSpPr>
          <p:cNvPr id="3" name="Title 2">
            <a:extLst>
              <a:ext uri="{FF2B5EF4-FFF2-40B4-BE49-F238E27FC236}">
                <a16:creationId xmlns:a16="http://schemas.microsoft.com/office/drawing/2014/main" id="{F6640D5F-6886-ACAB-2B7B-6349934BF186}"/>
              </a:ext>
            </a:extLst>
          </p:cNvPr>
          <p:cNvSpPr>
            <a:spLocks noGrp="1"/>
          </p:cNvSpPr>
          <p:nvPr>
            <p:ph type="title"/>
          </p:nvPr>
        </p:nvSpPr>
        <p:spPr>
          <a:xfrm>
            <a:off x="626900" y="268659"/>
            <a:ext cx="10515600" cy="902918"/>
          </a:xfrm>
        </p:spPr>
        <p:txBody>
          <a:bodyPr>
            <a:normAutofit fontScale="90000"/>
          </a:bodyPr>
          <a:lstStyle/>
          <a:p>
            <a:r>
              <a:rPr lang="en-US" sz="4900">
                <a:latin typeface="Headline Gothic ATF Round" panose="020F0506030202040504"/>
              </a:rPr>
              <a:t>Changes to: Objectives</a:t>
            </a:r>
            <a:br>
              <a:rPr lang="en-US" sz="4400">
                <a:solidFill>
                  <a:srgbClr val="4073B5"/>
                </a:solidFill>
                <a:latin typeface="Poppins Bold"/>
              </a:rPr>
            </a:br>
            <a:endParaRPr lang="en-AU"/>
          </a:p>
        </p:txBody>
      </p:sp>
    </p:spTree>
    <p:extLst>
      <p:ext uri="{BB962C8B-B14F-4D97-AF65-F5344CB8AC3E}">
        <p14:creationId xmlns:p14="http://schemas.microsoft.com/office/powerpoint/2010/main" val="377663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19788-45BF-223B-9671-0B22FF669301}"/>
              </a:ext>
            </a:extLst>
          </p:cNvPr>
          <p:cNvSpPr>
            <a:spLocks noGrp="1"/>
          </p:cNvSpPr>
          <p:nvPr>
            <p:ph type="body" sz="quarter" idx="10"/>
          </p:nvPr>
        </p:nvSpPr>
        <p:spPr>
          <a:xfrm>
            <a:off x="550415" y="1394245"/>
            <a:ext cx="9117460" cy="3768306"/>
          </a:xfrm>
        </p:spPr>
        <p:txBody>
          <a:bodyPr anchor="ctr">
            <a:normAutofit lnSpcReduction="10000"/>
          </a:bodyPr>
          <a:lstStyle/>
          <a:p>
            <a:pPr marL="687622" indent="-342900">
              <a:lnSpc>
                <a:spcPct val="120000"/>
              </a:lnSpc>
            </a:pPr>
            <a:r>
              <a:rPr lang="en-US" sz="2400">
                <a:latin typeface="DM Sans" pitchFamily="2" charset="0"/>
              </a:rPr>
              <a:t>Force, harm or fear of any type - including more subtle types of harm including emotional manipulation and economic abuse.</a:t>
            </a:r>
          </a:p>
          <a:p>
            <a:pPr marL="687622" indent="-342900">
              <a:lnSpc>
                <a:spcPct val="120000"/>
              </a:lnSpc>
            </a:pPr>
            <a:r>
              <a:rPr lang="en-US" sz="2400">
                <a:latin typeface="DM Sans" pitchFamily="2" charset="0"/>
              </a:rPr>
              <a:t>Abuse of a relationship of trust and authority.</a:t>
            </a:r>
          </a:p>
          <a:p>
            <a:pPr marL="687622" indent="-342900">
              <a:lnSpc>
                <a:spcPct val="120000"/>
              </a:lnSpc>
            </a:pPr>
            <a:r>
              <a:rPr lang="en-US" sz="2400">
                <a:latin typeface="DM Sans" pitchFamily="2" charset="0"/>
              </a:rPr>
              <a:t>Non-payment of sex workers in fraudulent circumstances a circumstance where there is no consent.</a:t>
            </a:r>
          </a:p>
          <a:p>
            <a:pPr marL="698417" indent="-342900">
              <a:lnSpc>
                <a:spcPct val="120000"/>
              </a:lnSpc>
            </a:pPr>
            <a:r>
              <a:rPr lang="en-US" sz="2400">
                <a:latin typeface="DM Sans" pitchFamily="2" charset="0"/>
              </a:rPr>
              <a:t>Intentional non-use, removal or tampering of a condom without consent ('stealthing'). </a:t>
            </a:r>
          </a:p>
        </p:txBody>
      </p:sp>
      <p:sp>
        <p:nvSpPr>
          <p:cNvPr id="3" name="Title 2">
            <a:extLst>
              <a:ext uri="{FF2B5EF4-FFF2-40B4-BE49-F238E27FC236}">
                <a16:creationId xmlns:a16="http://schemas.microsoft.com/office/drawing/2014/main" id="{F6640D5F-6886-ACAB-2B7B-6349934BF186}"/>
              </a:ext>
            </a:extLst>
          </p:cNvPr>
          <p:cNvSpPr>
            <a:spLocks noGrp="1"/>
          </p:cNvSpPr>
          <p:nvPr>
            <p:ph type="title"/>
          </p:nvPr>
        </p:nvSpPr>
        <p:spPr>
          <a:xfrm>
            <a:off x="550415" y="0"/>
            <a:ext cx="11319030" cy="902918"/>
          </a:xfrm>
        </p:spPr>
        <p:txBody>
          <a:bodyPr>
            <a:noAutofit/>
          </a:bodyPr>
          <a:lstStyle/>
          <a:p>
            <a:pPr>
              <a:lnSpc>
                <a:spcPct val="100000"/>
              </a:lnSpc>
            </a:pPr>
            <a:r>
              <a:rPr lang="en-US" sz="4000">
                <a:latin typeface="Headline Gothic ATF Round" panose="020F0506030202040504"/>
              </a:rPr>
              <a:t>Changes to: Circumstances where there is no consent</a:t>
            </a:r>
          </a:p>
        </p:txBody>
      </p:sp>
    </p:spTree>
    <p:extLst>
      <p:ext uri="{BB962C8B-B14F-4D97-AF65-F5344CB8AC3E}">
        <p14:creationId xmlns:p14="http://schemas.microsoft.com/office/powerpoint/2010/main" val="149992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70304989-4B15-B163-E3D2-8EEB4553D42D}"/>
              </a:ext>
            </a:extLst>
          </p:cNvPr>
          <p:cNvSpPr/>
          <p:nvPr/>
        </p:nvSpPr>
        <p:spPr>
          <a:xfrm>
            <a:off x="-4241099" y="1207529"/>
            <a:ext cx="16266163" cy="1215961"/>
          </a:xfrm>
          <a:custGeom>
            <a:avLst/>
            <a:gdLst/>
            <a:ahLst/>
            <a:cxnLst/>
            <a:rect l="l" t="t" r="r" b="b"/>
            <a:pathLst>
              <a:path w="17545038" h="1339803">
                <a:moveTo>
                  <a:pt x="0" y="0"/>
                </a:moveTo>
                <a:lnTo>
                  <a:pt x="17545038" y="0"/>
                </a:lnTo>
                <a:lnTo>
                  <a:pt x="17545038" y="1339803"/>
                </a:lnTo>
                <a:lnTo>
                  <a:pt x="0" y="13398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2" name="Text Placeholder 1">
            <a:extLst>
              <a:ext uri="{FF2B5EF4-FFF2-40B4-BE49-F238E27FC236}">
                <a16:creationId xmlns:a16="http://schemas.microsoft.com/office/drawing/2014/main" id="{F16477E3-70E1-8738-2629-95DBA2C587E5}"/>
              </a:ext>
            </a:extLst>
          </p:cNvPr>
          <p:cNvSpPr>
            <a:spLocks noGrp="1"/>
          </p:cNvSpPr>
          <p:nvPr>
            <p:ph type="body" sz="quarter" idx="10"/>
          </p:nvPr>
        </p:nvSpPr>
        <p:spPr>
          <a:xfrm>
            <a:off x="626900" y="2371413"/>
            <a:ext cx="5290196" cy="1835935"/>
          </a:xfrm>
        </p:spPr>
        <p:txBody>
          <a:bodyPr anchor="ctr">
            <a:normAutofit/>
          </a:bodyPr>
          <a:lstStyle/>
          <a:p>
            <a:pPr>
              <a:lnSpc>
                <a:spcPct val="100000"/>
              </a:lnSpc>
              <a:buClr>
                <a:srgbClr val="00D488"/>
              </a:buClr>
            </a:pPr>
            <a:r>
              <a:rPr lang="en-US" sz="1850"/>
              <a:t>A belief is not reasonable if, </a:t>
            </a:r>
            <a:r>
              <a:rPr lang="en-US" sz="1850" b="1"/>
              <a:t>within a reasonable time before or at the time the act takes place, the person does not </a:t>
            </a:r>
            <a:r>
              <a:rPr lang="en-US" sz="1850" b="1" u="sng"/>
              <a:t>say or do</a:t>
            </a:r>
            <a:r>
              <a:rPr lang="en-US" sz="1850" b="1"/>
              <a:t> anything to find out whether the other person consents. </a:t>
            </a:r>
          </a:p>
        </p:txBody>
      </p:sp>
      <p:sp>
        <p:nvSpPr>
          <p:cNvPr id="3" name="Title 2">
            <a:extLst>
              <a:ext uri="{FF2B5EF4-FFF2-40B4-BE49-F238E27FC236}">
                <a16:creationId xmlns:a16="http://schemas.microsoft.com/office/drawing/2014/main" id="{7A1E2AD2-4953-3976-E491-C8AF89D4CDB1}"/>
              </a:ext>
            </a:extLst>
          </p:cNvPr>
          <p:cNvSpPr>
            <a:spLocks noGrp="1"/>
          </p:cNvSpPr>
          <p:nvPr>
            <p:ph type="title"/>
          </p:nvPr>
        </p:nvSpPr>
        <p:spPr>
          <a:xfrm>
            <a:off x="626900" y="264370"/>
            <a:ext cx="10515600" cy="902918"/>
          </a:xfrm>
        </p:spPr>
        <p:txBody>
          <a:bodyPr>
            <a:noAutofit/>
          </a:bodyPr>
          <a:lstStyle/>
          <a:p>
            <a:r>
              <a:rPr lang="en-US" u="sng">
                <a:latin typeface="Headline Gothic ATF Round" panose="020F0506030202040504"/>
              </a:rPr>
              <a:t>Changes to: Reasonable belief in consent</a:t>
            </a:r>
            <a:br>
              <a:rPr lang="en-US" u="sng">
                <a:solidFill>
                  <a:srgbClr val="4073B5"/>
                </a:solidFill>
                <a:latin typeface="Headline Gothic ATF Round" panose="020F0506030202040504"/>
              </a:rPr>
            </a:br>
            <a:endParaRPr lang="en-AU" u="sng">
              <a:latin typeface="Headline Gothic ATF Round" panose="020F0506030202040504"/>
            </a:endParaRPr>
          </a:p>
        </p:txBody>
      </p:sp>
      <p:sp>
        <p:nvSpPr>
          <p:cNvPr id="4" name="Text Placeholder 3">
            <a:extLst>
              <a:ext uri="{FF2B5EF4-FFF2-40B4-BE49-F238E27FC236}">
                <a16:creationId xmlns:a16="http://schemas.microsoft.com/office/drawing/2014/main" id="{C0CFBE3B-E99D-5A13-1109-C6F5DA1DB2CF}"/>
              </a:ext>
            </a:extLst>
          </p:cNvPr>
          <p:cNvSpPr>
            <a:spLocks noGrp="1"/>
          </p:cNvSpPr>
          <p:nvPr>
            <p:ph type="body" sz="quarter" idx="11"/>
          </p:nvPr>
        </p:nvSpPr>
        <p:spPr>
          <a:xfrm>
            <a:off x="6274904" y="2318573"/>
            <a:ext cx="5290196" cy="3485555"/>
          </a:xfrm>
        </p:spPr>
        <p:txBody>
          <a:bodyPr>
            <a:normAutofit fontScale="92500" lnSpcReduction="10000"/>
          </a:bodyPr>
          <a:lstStyle/>
          <a:p>
            <a:pPr>
              <a:buClr>
                <a:srgbClr val="00D488"/>
              </a:buClr>
            </a:pPr>
            <a:r>
              <a:rPr lang="en-US" sz="2400">
                <a:solidFill>
                  <a:srgbClr val="000000"/>
                </a:solidFill>
              </a:rPr>
              <a:t>Requirement does not apply if the person has a </a:t>
            </a:r>
            <a:r>
              <a:rPr lang="en-US" sz="2400" b="1" u="sng">
                <a:solidFill>
                  <a:srgbClr val="5288AF"/>
                </a:solidFill>
              </a:rPr>
              <a:t>cognitive impairment or mental illness</a:t>
            </a:r>
            <a:r>
              <a:rPr lang="en-US" sz="2400" b="1">
                <a:solidFill>
                  <a:srgbClr val="5288AF"/>
                </a:solidFill>
              </a:rPr>
              <a:t> (other than the effects of self-induced intoxication) that was a </a:t>
            </a:r>
            <a:r>
              <a:rPr lang="en-US" sz="2400" b="1" u="sng">
                <a:solidFill>
                  <a:srgbClr val="5288AF"/>
                </a:solidFill>
              </a:rPr>
              <a:t>substantial cause</a:t>
            </a:r>
            <a:r>
              <a:rPr lang="en-US" sz="2400" b="1">
                <a:solidFill>
                  <a:srgbClr val="5288AF"/>
                </a:solidFill>
              </a:rPr>
              <a:t> of them not saying or doing anything to find out if the other person consents.</a:t>
            </a:r>
            <a:r>
              <a:rPr lang="en-US" sz="2400" b="1">
                <a:solidFill>
                  <a:srgbClr val="000000"/>
                </a:solidFill>
              </a:rPr>
              <a:t> </a:t>
            </a:r>
            <a:r>
              <a:rPr lang="en-US" sz="2400">
                <a:solidFill>
                  <a:srgbClr val="000000"/>
                </a:solidFill>
              </a:rPr>
              <a:t>This protects people who may have compromised communication skills because of their impairment or illness</a:t>
            </a:r>
          </a:p>
          <a:p>
            <a:pPr>
              <a:buClr>
                <a:srgbClr val="00D488"/>
              </a:buClr>
            </a:pPr>
            <a:endParaRPr lang="en-AU"/>
          </a:p>
        </p:txBody>
      </p:sp>
      <p:sp>
        <p:nvSpPr>
          <p:cNvPr id="6" name="Text Placeholder 3">
            <a:extLst>
              <a:ext uri="{FF2B5EF4-FFF2-40B4-BE49-F238E27FC236}">
                <a16:creationId xmlns:a16="http://schemas.microsoft.com/office/drawing/2014/main" id="{61024EF7-341F-A58E-CFAD-F695BB61395E}"/>
              </a:ext>
            </a:extLst>
          </p:cNvPr>
          <p:cNvSpPr txBox="1">
            <a:spLocks/>
          </p:cNvSpPr>
          <p:nvPr/>
        </p:nvSpPr>
        <p:spPr>
          <a:xfrm>
            <a:off x="6274903" y="2361347"/>
            <a:ext cx="5290196" cy="3485555"/>
          </a:xfrm>
          <a:prstGeom prst="rect">
            <a:avLst/>
          </a:prstGeom>
          <a:solidFill>
            <a:srgbClr val="E6E4DC"/>
          </a:solidFill>
        </p:spPr>
        <p:txBody>
          <a:bodyPr vert="horz" lIns="91440" tIns="45720" rIns="91440" bIns="45720" rtlCol="0" anchor="ctr">
            <a:normAutofit/>
          </a:bodyPr>
          <a:lstStyle>
            <a:lvl1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US" sz="2100" kern="1200" dirty="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4C02A0"/>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00D488"/>
              </a:buClr>
            </a:pPr>
            <a:r>
              <a:rPr lang="en-US" sz="1850">
                <a:solidFill>
                  <a:srgbClr val="000000"/>
                </a:solidFill>
              </a:rPr>
              <a:t>Requirement does not apply if the person has a </a:t>
            </a:r>
            <a:r>
              <a:rPr lang="en-US" sz="1850" b="1" u="sng"/>
              <a:t>cognitive impairment or mental illness</a:t>
            </a:r>
            <a:r>
              <a:rPr lang="en-US" sz="1850" b="1"/>
              <a:t> (other than the effects of self-induced intoxication) that was a </a:t>
            </a:r>
            <a:r>
              <a:rPr lang="en-US" sz="1850" b="1" u="sng"/>
              <a:t>substantial cause</a:t>
            </a:r>
            <a:r>
              <a:rPr lang="en-US" sz="1850" b="1"/>
              <a:t> of them not saying or doing anything to find out if the other person consents. </a:t>
            </a:r>
            <a:r>
              <a:rPr lang="en-US" sz="1850">
                <a:solidFill>
                  <a:srgbClr val="000000"/>
                </a:solidFill>
              </a:rPr>
              <a:t>This protects people who may have compromised communication skills because of their impairment or illness</a:t>
            </a:r>
          </a:p>
        </p:txBody>
      </p:sp>
      <p:sp>
        <p:nvSpPr>
          <p:cNvPr id="8" name="TextBox 7">
            <a:extLst>
              <a:ext uri="{FF2B5EF4-FFF2-40B4-BE49-F238E27FC236}">
                <a16:creationId xmlns:a16="http://schemas.microsoft.com/office/drawing/2014/main" id="{A44DD36F-A877-64AA-9879-4C34E9785451}"/>
              </a:ext>
            </a:extLst>
          </p:cNvPr>
          <p:cNvSpPr txBox="1"/>
          <p:nvPr/>
        </p:nvSpPr>
        <p:spPr>
          <a:xfrm>
            <a:off x="572870" y="1354549"/>
            <a:ext cx="11452194" cy="707886"/>
          </a:xfrm>
          <a:prstGeom prst="rect">
            <a:avLst/>
          </a:prstGeom>
          <a:noFill/>
        </p:spPr>
        <p:txBody>
          <a:bodyPr wrap="square" rtlCol="0">
            <a:spAutoFit/>
          </a:bodyPr>
          <a:lstStyle/>
          <a:p>
            <a:r>
              <a:rPr lang="en-US" sz="2000" b="1">
                <a:solidFill>
                  <a:srgbClr val="000000"/>
                </a:solidFill>
                <a:latin typeface="DM Sans" pitchFamily="2" charset="0"/>
              </a:rPr>
              <a:t>Under the new Victorian law, the accused/defendant will need to demonstrate that they had a reasonable belief that another person was consenting. </a:t>
            </a:r>
          </a:p>
        </p:txBody>
      </p:sp>
    </p:spTree>
    <p:extLst>
      <p:ext uri="{BB962C8B-B14F-4D97-AF65-F5344CB8AC3E}">
        <p14:creationId xmlns:p14="http://schemas.microsoft.com/office/powerpoint/2010/main" val="353707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97C25-34DB-99AA-BED0-3E82C0257D09}"/>
              </a:ext>
            </a:extLst>
          </p:cNvPr>
          <p:cNvSpPr>
            <a:spLocks noGrp="1"/>
          </p:cNvSpPr>
          <p:nvPr>
            <p:ph type="body" sz="quarter" idx="10"/>
          </p:nvPr>
        </p:nvSpPr>
        <p:spPr>
          <a:xfrm>
            <a:off x="439217" y="1411736"/>
            <a:ext cx="11313566" cy="3865114"/>
          </a:xfrm>
        </p:spPr>
        <p:txBody>
          <a:bodyPr anchor="t">
            <a:normAutofit/>
          </a:bodyPr>
          <a:lstStyle/>
          <a:p>
            <a:pPr marL="457200" indent="-457200">
              <a:lnSpc>
                <a:spcPct val="100000"/>
              </a:lnSpc>
              <a:spcAft>
                <a:spcPts val="1200"/>
              </a:spcAft>
              <a:buFont typeface="Arial" panose="020B0604020202020204" pitchFamily="34" charset="0"/>
              <a:buChar char="•"/>
            </a:pPr>
            <a:r>
              <a:rPr lang="en-AU" sz="2400">
                <a:solidFill>
                  <a:srgbClr val="000000"/>
                </a:solidFill>
              </a:rPr>
              <a:t>Young people under 18 years cannot legally consent to sharing and distribution of intimate images.</a:t>
            </a:r>
          </a:p>
          <a:p>
            <a:pPr marL="457200" indent="-457200">
              <a:lnSpc>
                <a:spcPct val="100000"/>
              </a:lnSpc>
              <a:spcAft>
                <a:spcPts val="1200"/>
              </a:spcAft>
              <a:buFont typeface="Arial" panose="020B0604020202020204" pitchFamily="34" charset="0"/>
              <a:buChar char="•"/>
            </a:pPr>
            <a:r>
              <a:rPr lang="en-AU" sz="2400">
                <a:solidFill>
                  <a:srgbClr val="000000"/>
                </a:solidFill>
              </a:rPr>
              <a:t>If you are under 18 years, it is not considered illegal for you to take or keep intimate images of yourself or someone else, if: </a:t>
            </a:r>
          </a:p>
          <a:p>
            <a:pPr lvl="5">
              <a:lnSpc>
                <a:spcPct val="100000"/>
              </a:lnSpc>
              <a:spcAft>
                <a:spcPts val="1200"/>
              </a:spcAft>
              <a:buFontTx/>
              <a:buChar char="-"/>
            </a:pPr>
            <a:r>
              <a:rPr lang="en-AU" sz="2400">
                <a:solidFill>
                  <a:srgbClr val="000000"/>
                </a:solidFill>
                <a:latin typeface="DM Sans" pitchFamily="2" charset="0"/>
              </a:rPr>
              <a:t>No one in the image is more than 2 years younger than you.</a:t>
            </a:r>
          </a:p>
          <a:p>
            <a:pPr lvl="5">
              <a:lnSpc>
                <a:spcPct val="100000"/>
              </a:lnSpc>
              <a:spcAft>
                <a:spcPts val="1200"/>
              </a:spcAft>
              <a:buFontTx/>
              <a:buChar char="-"/>
            </a:pPr>
            <a:r>
              <a:rPr lang="en-AU" sz="2400">
                <a:solidFill>
                  <a:srgbClr val="000000"/>
                </a:solidFill>
                <a:latin typeface="DM Sans" pitchFamily="2" charset="0"/>
              </a:rPr>
              <a:t>The image does not show a crime being committed.</a:t>
            </a:r>
            <a:endParaRPr lang="en-US" sz="2400">
              <a:solidFill>
                <a:srgbClr val="000000"/>
              </a:solidFill>
              <a:latin typeface="DM Sans" pitchFamily="2" charset="0"/>
            </a:endParaRPr>
          </a:p>
          <a:p>
            <a:pPr marL="457200" lvl="2" indent="-457200" algn="ctr">
              <a:lnSpc>
                <a:spcPct val="100000"/>
              </a:lnSpc>
              <a:spcAft>
                <a:spcPts val="1200"/>
              </a:spcAft>
              <a:buFont typeface="Arial" panose="020B0604020202020204" pitchFamily="34" charset="0"/>
              <a:buChar char="•"/>
            </a:pPr>
            <a:endParaRPr lang="en-AU" sz="2400">
              <a:solidFill>
                <a:srgbClr val="000000"/>
              </a:solidFill>
            </a:endParaRPr>
          </a:p>
          <a:p>
            <a:pPr marL="0" indent="0">
              <a:lnSpc>
                <a:spcPct val="100000"/>
              </a:lnSpc>
              <a:spcAft>
                <a:spcPts val="1200"/>
              </a:spcAft>
              <a:buNone/>
            </a:pPr>
            <a:endParaRPr lang="en-US" sz="2400">
              <a:solidFill>
                <a:srgbClr val="000000"/>
              </a:solidFill>
            </a:endParaRPr>
          </a:p>
          <a:p>
            <a:pPr>
              <a:lnSpc>
                <a:spcPct val="100000"/>
              </a:lnSpc>
              <a:spcAft>
                <a:spcPts val="1200"/>
              </a:spcAft>
            </a:pPr>
            <a:endParaRPr lang="en-AU"/>
          </a:p>
        </p:txBody>
      </p:sp>
      <p:sp>
        <p:nvSpPr>
          <p:cNvPr id="3" name="Title 2">
            <a:extLst>
              <a:ext uri="{FF2B5EF4-FFF2-40B4-BE49-F238E27FC236}">
                <a16:creationId xmlns:a16="http://schemas.microsoft.com/office/drawing/2014/main" id="{D50C4C12-22B4-BF9A-E98A-8C964D2395A6}"/>
              </a:ext>
            </a:extLst>
          </p:cNvPr>
          <p:cNvSpPr>
            <a:spLocks noGrp="1"/>
          </p:cNvSpPr>
          <p:nvPr>
            <p:ph type="title"/>
          </p:nvPr>
        </p:nvSpPr>
        <p:spPr>
          <a:xfrm>
            <a:off x="529245" y="0"/>
            <a:ext cx="10878560" cy="902918"/>
          </a:xfrm>
        </p:spPr>
        <p:txBody>
          <a:bodyPr>
            <a:noAutofit/>
          </a:bodyPr>
          <a:lstStyle/>
          <a:p>
            <a:pPr>
              <a:lnSpc>
                <a:spcPts val="6833"/>
              </a:lnSpc>
            </a:pPr>
            <a:r>
              <a:rPr lang="en-US" sz="4400" u="sng">
                <a:latin typeface="Headline Gothic ATF Round" panose="020F0506030202040504"/>
              </a:rPr>
              <a:t>New provisions: Image-based sexual abuse</a:t>
            </a:r>
          </a:p>
        </p:txBody>
      </p:sp>
    </p:spTree>
    <p:extLst>
      <p:ext uri="{BB962C8B-B14F-4D97-AF65-F5344CB8AC3E}">
        <p14:creationId xmlns:p14="http://schemas.microsoft.com/office/powerpoint/2010/main" val="204594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2FABD-C78D-C6AE-A947-64687EC4EA94}"/>
              </a:ext>
            </a:extLst>
          </p:cNvPr>
          <p:cNvSpPr>
            <a:spLocks noGrp="1"/>
          </p:cNvSpPr>
          <p:nvPr>
            <p:ph type="body" sz="quarter" idx="10"/>
          </p:nvPr>
        </p:nvSpPr>
        <p:spPr/>
        <p:txBody>
          <a:bodyPr/>
          <a:lstStyle/>
          <a:p>
            <a:pPr marL="710441" lvl="1" indent="-355221">
              <a:lnSpc>
                <a:spcPct val="100000"/>
              </a:lnSpc>
              <a:spcAft>
                <a:spcPts val="1200"/>
              </a:spcAft>
              <a:buFont typeface="Arial"/>
              <a:buChar char="•"/>
            </a:pPr>
            <a:r>
              <a:rPr lang="en-US" sz="2400">
                <a:solidFill>
                  <a:srgbClr val="000000"/>
                </a:solidFill>
              </a:rPr>
              <a:t>12 projects across Victoria, funded by Department of Families, Fairness and Housing.</a:t>
            </a:r>
            <a:endParaRPr lang="en-US" sz="2600">
              <a:solidFill>
                <a:srgbClr val="000000"/>
              </a:solidFill>
            </a:endParaRPr>
          </a:p>
          <a:p>
            <a:pPr marL="710441" lvl="1" indent="-355221">
              <a:lnSpc>
                <a:spcPct val="100000"/>
              </a:lnSpc>
              <a:spcAft>
                <a:spcPts val="1200"/>
              </a:spcAft>
              <a:buFont typeface="Arial"/>
              <a:buChar char="•"/>
            </a:pPr>
            <a:r>
              <a:rPr lang="en-US" sz="2400">
                <a:solidFill>
                  <a:srgbClr val="000000"/>
                </a:solidFill>
              </a:rPr>
              <a:t>Program aims to support young people to develop an early understanding of affirmative consent and how they can and must seek consent when engaging in sexual activities. </a:t>
            </a:r>
            <a:endParaRPr lang="en-US" sz="2600">
              <a:solidFill>
                <a:srgbClr val="000000"/>
              </a:solidFill>
            </a:endParaRPr>
          </a:p>
          <a:p>
            <a:pPr marL="710441" lvl="1" indent="-355221">
              <a:lnSpc>
                <a:spcPct val="100000"/>
              </a:lnSpc>
              <a:spcAft>
                <a:spcPts val="1200"/>
              </a:spcAft>
              <a:buFont typeface="Arial"/>
              <a:buChar char="•"/>
            </a:pPr>
            <a:r>
              <a:rPr lang="en-US" sz="2400">
                <a:solidFill>
                  <a:srgbClr val="000000"/>
                </a:solidFill>
              </a:rPr>
              <a:t>Young people, 12-25 years, in out of school settings. </a:t>
            </a:r>
          </a:p>
          <a:p>
            <a:pPr marL="457200" lvl="2" indent="-457200" algn="ctr">
              <a:spcAft>
                <a:spcPts val="1200"/>
              </a:spcAft>
              <a:buFont typeface="Arial" panose="020B0604020202020204" pitchFamily="34" charset="0"/>
              <a:buChar char="•"/>
            </a:pPr>
            <a:endParaRPr lang="en-AU" sz="2400">
              <a:solidFill>
                <a:srgbClr val="000000"/>
              </a:solidFill>
            </a:endParaRPr>
          </a:p>
          <a:p>
            <a:pPr marL="0" indent="0">
              <a:spcAft>
                <a:spcPts val="1200"/>
              </a:spcAft>
              <a:buNone/>
            </a:pPr>
            <a:endParaRPr lang="en-US" sz="2400">
              <a:solidFill>
                <a:srgbClr val="000000"/>
              </a:solidFill>
            </a:endParaRPr>
          </a:p>
          <a:p>
            <a:pPr>
              <a:spcAft>
                <a:spcPts val="1200"/>
              </a:spcAft>
            </a:pPr>
            <a:endParaRPr lang="en-AU"/>
          </a:p>
        </p:txBody>
      </p:sp>
      <p:sp>
        <p:nvSpPr>
          <p:cNvPr id="3" name="Title 2">
            <a:extLst>
              <a:ext uri="{FF2B5EF4-FFF2-40B4-BE49-F238E27FC236}">
                <a16:creationId xmlns:a16="http://schemas.microsoft.com/office/drawing/2014/main" id="{E7553157-3F88-D6F7-DE45-B08C69D8C410}"/>
              </a:ext>
            </a:extLst>
          </p:cNvPr>
          <p:cNvSpPr>
            <a:spLocks noGrp="1"/>
          </p:cNvSpPr>
          <p:nvPr>
            <p:ph type="title"/>
          </p:nvPr>
        </p:nvSpPr>
        <p:spPr/>
        <p:txBody>
          <a:bodyPr>
            <a:normAutofit fontScale="90000"/>
          </a:bodyPr>
          <a:lstStyle/>
          <a:p>
            <a:r>
              <a:rPr lang="en-US" sz="4400" u="heavy">
                <a:uFill>
                  <a:solidFill>
                    <a:srgbClr val="00D488"/>
                  </a:solidFill>
                </a:uFill>
                <a:latin typeface="Headline Gothic ATF Round" panose="020F0506030202040504"/>
              </a:rPr>
              <a:t>Supporting Young People to Understand </a:t>
            </a:r>
            <a:br>
              <a:rPr lang="en-US" sz="4400" u="heavy">
                <a:uFill>
                  <a:solidFill>
                    <a:srgbClr val="00D488"/>
                  </a:solidFill>
                </a:uFill>
                <a:latin typeface="Headline Gothic ATF Round" panose="020F0506030202040504"/>
              </a:rPr>
            </a:br>
            <a:r>
              <a:rPr lang="en-US" sz="4400" u="heavy">
                <a:uFill>
                  <a:solidFill>
                    <a:srgbClr val="00D488"/>
                  </a:solidFill>
                </a:uFill>
                <a:latin typeface="Headline Gothic ATF Round" panose="020F0506030202040504"/>
              </a:rPr>
              <a:t>Affirmative Consent Program (2022 - 2024)</a:t>
            </a:r>
            <a:endParaRPr lang="en-AU" u="heavy">
              <a:uFill>
                <a:solidFill>
                  <a:srgbClr val="00D488"/>
                </a:solidFill>
              </a:uFill>
            </a:endParaRPr>
          </a:p>
        </p:txBody>
      </p:sp>
    </p:spTree>
    <p:extLst>
      <p:ext uri="{BB962C8B-B14F-4D97-AF65-F5344CB8AC3E}">
        <p14:creationId xmlns:p14="http://schemas.microsoft.com/office/powerpoint/2010/main" val="79236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97C25-34DB-99AA-BED0-3E82C0257D09}"/>
              </a:ext>
            </a:extLst>
          </p:cNvPr>
          <p:cNvSpPr>
            <a:spLocks noGrp="1"/>
          </p:cNvSpPr>
          <p:nvPr>
            <p:ph type="body" sz="quarter" idx="10"/>
          </p:nvPr>
        </p:nvSpPr>
        <p:spPr>
          <a:xfrm>
            <a:off x="349239" y="1388539"/>
            <a:ext cx="11313566" cy="3472219"/>
          </a:xfrm>
        </p:spPr>
        <p:txBody>
          <a:bodyPr anchor="ctr">
            <a:normAutofit/>
          </a:bodyPr>
          <a:lstStyle/>
          <a:p>
            <a:pPr marL="710441" lvl="1" indent="-355221">
              <a:lnSpc>
                <a:spcPct val="100000"/>
              </a:lnSpc>
              <a:spcBef>
                <a:spcPts val="600"/>
              </a:spcBef>
              <a:spcAft>
                <a:spcPts val="1200"/>
              </a:spcAft>
              <a:buFont typeface="Arial"/>
              <a:buChar char="•"/>
            </a:pPr>
            <a:r>
              <a:rPr lang="en-US" sz="2800">
                <a:solidFill>
                  <a:srgbClr val="000000"/>
                </a:solidFill>
              </a:rPr>
              <a:t>Educate young people about Victoria's new legislative reforms.</a:t>
            </a:r>
          </a:p>
          <a:p>
            <a:pPr marL="710441" lvl="1" indent="-355221">
              <a:lnSpc>
                <a:spcPct val="100000"/>
              </a:lnSpc>
              <a:spcBef>
                <a:spcPts val="600"/>
              </a:spcBef>
              <a:spcAft>
                <a:spcPts val="1200"/>
              </a:spcAft>
              <a:buFont typeface="Arial"/>
              <a:buChar char="•"/>
            </a:pPr>
            <a:r>
              <a:rPr lang="en-US" sz="2800">
                <a:solidFill>
                  <a:srgbClr val="000000"/>
                </a:solidFill>
              </a:rPr>
              <a:t>Raise awareness around consent, as well as different forms and common misconceptions of sexual violence.</a:t>
            </a:r>
          </a:p>
          <a:p>
            <a:pPr marL="710441" lvl="1" indent="-355221">
              <a:lnSpc>
                <a:spcPct val="100000"/>
              </a:lnSpc>
              <a:spcBef>
                <a:spcPts val="600"/>
              </a:spcBef>
              <a:spcAft>
                <a:spcPts val="1200"/>
              </a:spcAft>
              <a:buFont typeface="Arial"/>
              <a:buChar char="•"/>
            </a:pPr>
            <a:r>
              <a:rPr lang="en-US" sz="2800">
                <a:solidFill>
                  <a:srgbClr val="000000"/>
                </a:solidFill>
              </a:rPr>
              <a:t>Build evidence of what works to promote affirmative consent and prevent sexual violence in specific communities and settings. </a:t>
            </a:r>
            <a:endParaRPr lang="en-AU" sz="2400"/>
          </a:p>
        </p:txBody>
      </p:sp>
      <p:sp>
        <p:nvSpPr>
          <p:cNvPr id="3" name="Title 2">
            <a:extLst>
              <a:ext uri="{FF2B5EF4-FFF2-40B4-BE49-F238E27FC236}">
                <a16:creationId xmlns:a16="http://schemas.microsoft.com/office/drawing/2014/main" id="{D50C4C12-22B4-BF9A-E98A-8C964D2395A6}"/>
              </a:ext>
            </a:extLst>
          </p:cNvPr>
          <p:cNvSpPr>
            <a:spLocks noGrp="1"/>
          </p:cNvSpPr>
          <p:nvPr>
            <p:ph type="title"/>
          </p:nvPr>
        </p:nvSpPr>
        <p:spPr>
          <a:xfrm>
            <a:off x="626900" y="0"/>
            <a:ext cx="10878560" cy="902918"/>
          </a:xfrm>
        </p:spPr>
        <p:txBody>
          <a:bodyPr>
            <a:noAutofit/>
          </a:bodyPr>
          <a:lstStyle/>
          <a:p>
            <a:pPr>
              <a:lnSpc>
                <a:spcPct val="100000"/>
              </a:lnSpc>
            </a:pPr>
            <a:r>
              <a:rPr lang="en-US" u="heavy">
                <a:uFill>
                  <a:solidFill>
                    <a:srgbClr val="00D488"/>
                  </a:solidFill>
                </a:uFill>
                <a:latin typeface="Headline Gothic ATF Round" panose="020F0506030202040504"/>
              </a:rPr>
              <a:t>Program Objectives</a:t>
            </a:r>
          </a:p>
        </p:txBody>
      </p:sp>
    </p:spTree>
    <p:extLst>
      <p:ext uri="{BB962C8B-B14F-4D97-AF65-F5344CB8AC3E}">
        <p14:creationId xmlns:p14="http://schemas.microsoft.com/office/powerpoint/2010/main" val="417471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051600-6858-4554-A1B5-5F242DD40070}"/>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CE51CE0-4A6E-4F61-8200-4879587D6FB2}"/>
              </a:ext>
            </a:extLst>
          </p:cNvPr>
          <p:cNvSpPr/>
          <p:nvPr/>
        </p:nvSpPr>
        <p:spPr>
          <a:xfrm>
            <a:off x="411637" y="305469"/>
            <a:ext cx="11368725" cy="6115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4B2FC4FF-FF70-4AAE-BD39-99F1D0CFFDC6}"/>
              </a:ext>
            </a:extLst>
          </p:cNvPr>
          <p:cNvSpPr/>
          <p:nvPr/>
        </p:nvSpPr>
        <p:spPr>
          <a:xfrm>
            <a:off x="0" y="0"/>
            <a:ext cx="1219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411D0F30-18B4-49DD-89CD-82D678510046}"/>
              </a:ext>
            </a:extLst>
          </p:cNvPr>
          <p:cNvSpPr txBox="1"/>
          <p:nvPr/>
        </p:nvSpPr>
        <p:spPr>
          <a:xfrm>
            <a:off x="6653054" y="2090494"/>
            <a:ext cx="6201383" cy="769441"/>
          </a:xfrm>
          <a:prstGeom prst="rect">
            <a:avLst/>
          </a:prstGeom>
          <a:noFill/>
        </p:spPr>
        <p:txBody>
          <a:bodyPr wrap="square">
            <a:spAutoFit/>
          </a:bodyPr>
          <a:lstStyle/>
          <a:p>
            <a:r>
              <a:rPr lang="en-AU" sz="4400" b="1">
                <a:latin typeface="Headline Gothic ATF Round" panose="020F0506030202040504"/>
                <a:cs typeface="Arial" panose="020B0604020202020204" pitchFamily="34" charset="0"/>
              </a:rPr>
              <a:t>Thank you!</a:t>
            </a:r>
          </a:p>
        </p:txBody>
      </p:sp>
      <p:cxnSp>
        <p:nvCxnSpPr>
          <p:cNvPr id="17" name="Straight Connector 16">
            <a:extLst>
              <a:ext uri="{FF2B5EF4-FFF2-40B4-BE49-F238E27FC236}">
                <a16:creationId xmlns:a16="http://schemas.microsoft.com/office/drawing/2014/main" id="{2A5CC9B3-ABB3-4862-8159-5FD3F118333E}"/>
              </a:ext>
            </a:extLst>
          </p:cNvPr>
          <p:cNvCxnSpPr>
            <a:cxnSpLocks/>
          </p:cNvCxnSpPr>
          <p:nvPr/>
        </p:nvCxnSpPr>
        <p:spPr>
          <a:xfrm>
            <a:off x="5622786" y="2865106"/>
            <a:ext cx="4595411" cy="0"/>
          </a:xfrm>
          <a:prstGeom prst="line">
            <a:avLst/>
          </a:prstGeom>
          <a:ln w="50800" cap="rnd" cmpd="sng">
            <a:solidFill>
              <a:srgbClr val="4C02A0"/>
            </a:solidFill>
          </a:ln>
          <a:effectLst/>
        </p:spPr>
        <p:style>
          <a:lnRef idx="2">
            <a:schemeClr val="accent1"/>
          </a:lnRef>
          <a:fillRef idx="0">
            <a:schemeClr val="accent1"/>
          </a:fillRef>
          <a:effectRef idx="1">
            <a:schemeClr val="accent1"/>
          </a:effectRef>
          <a:fontRef idx="minor">
            <a:schemeClr val="tx1"/>
          </a:fontRef>
        </p:style>
      </p:cxnSp>
      <p:sp>
        <p:nvSpPr>
          <p:cNvPr id="2" name="Freeform 7">
            <a:extLst>
              <a:ext uri="{FF2B5EF4-FFF2-40B4-BE49-F238E27FC236}">
                <a16:creationId xmlns:a16="http://schemas.microsoft.com/office/drawing/2014/main" id="{FA9DABFF-C8EF-C728-EBCC-883D2B8FFFC4}"/>
              </a:ext>
            </a:extLst>
          </p:cNvPr>
          <p:cNvSpPr/>
          <p:nvPr/>
        </p:nvSpPr>
        <p:spPr>
          <a:xfrm>
            <a:off x="668063" y="830031"/>
            <a:ext cx="4730281" cy="4825076"/>
          </a:xfrm>
          <a:custGeom>
            <a:avLst/>
            <a:gdLst/>
            <a:ahLst/>
            <a:cxnLst/>
            <a:rect l="l" t="t" r="r" b="b"/>
            <a:pathLst>
              <a:path w="4730281" h="4825076">
                <a:moveTo>
                  <a:pt x="0" y="0"/>
                </a:moveTo>
                <a:lnTo>
                  <a:pt x="4730280" y="0"/>
                </a:lnTo>
                <a:lnTo>
                  <a:pt x="4730280" y="4825076"/>
                </a:lnTo>
                <a:lnTo>
                  <a:pt x="0" y="4825076"/>
                </a:lnTo>
                <a:lnTo>
                  <a:pt x="0" y="0"/>
                </a:lnTo>
                <a:close/>
              </a:path>
            </a:pathLst>
          </a:custGeom>
          <a:blipFill>
            <a:blip r:embed="rId3"/>
            <a:stretch>
              <a:fillRect/>
            </a:stretch>
          </a:blipFill>
        </p:spPr>
        <p:txBody>
          <a:bodyPr/>
          <a:lstStyle/>
          <a:p>
            <a:endParaRPr lang="en-AU"/>
          </a:p>
        </p:txBody>
      </p:sp>
      <p:cxnSp>
        <p:nvCxnSpPr>
          <p:cNvPr id="4" name="Straight Connector 3">
            <a:extLst>
              <a:ext uri="{FF2B5EF4-FFF2-40B4-BE49-F238E27FC236}">
                <a16:creationId xmlns:a16="http://schemas.microsoft.com/office/drawing/2014/main" id="{6A2C16F0-C34A-DAA5-D398-2B3CED389C07}"/>
              </a:ext>
            </a:extLst>
          </p:cNvPr>
          <p:cNvCxnSpPr>
            <a:cxnSpLocks/>
          </p:cNvCxnSpPr>
          <p:nvPr/>
        </p:nvCxnSpPr>
        <p:spPr>
          <a:xfrm>
            <a:off x="5622786" y="2090494"/>
            <a:ext cx="4595411" cy="0"/>
          </a:xfrm>
          <a:prstGeom prst="line">
            <a:avLst/>
          </a:prstGeom>
          <a:ln w="50800" cap="rnd" cmpd="sng">
            <a:solidFill>
              <a:srgbClr val="4C02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75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440FD-6A9B-4871-BA7C-4B2E0760113E}"/>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841B0FE-514D-448A-B6F7-D26AED935141}"/>
              </a:ext>
            </a:extLst>
          </p:cNvPr>
          <p:cNvSpPr>
            <a:spLocks noGrp="1"/>
          </p:cNvSpPr>
          <p:nvPr>
            <p:ph type="ctrTitle" idx="4294967295"/>
          </p:nvPr>
        </p:nvSpPr>
        <p:spPr>
          <a:xfrm>
            <a:off x="1524000" y="2235200"/>
            <a:ext cx="9144000" cy="2387600"/>
          </a:xfrm>
        </p:spPr>
        <p:txBody>
          <a:bodyPr>
            <a:normAutofit/>
          </a:bodyPr>
          <a:lstStyle/>
          <a:p>
            <a:pPr algn="ctr"/>
            <a:r>
              <a:rPr lang="en-US" sz="6000" b="1" u="none">
                <a:latin typeface="DM Sans" pitchFamily="2" charset="0"/>
                <a:cs typeface="Arial" panose="020B0604020202020204" pitchFamily="34" charset="0"/>
              </a:rPr>
              <a:t>Questions</a:t>
            </a:r>
          </a:p>
        </p:txBody>
      </p:sp>
      <p:pic>
        <p:nvPicPr>
          <p:cNvPr id="3" name="Picture 2">
            <a:extLst>
              <a:ext uri="{FF2B5EF4-FFF2-40B4-BE49-F238E27FC236}">
                <a16:creationId xmlns:a16="http://schemas.microsoft.com/office/drawing/2014/main" id="{91C9470C-2A6D-47A8-A24D-70DD9314636C}"/>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p:blipFill>
        <p:spPr>
          <a:xfrm>
            <a:off x="4116226" y="1841582"/>
            <a:ext cx="988104" cy="988104"/>
          </a:xfrm>
          <a:prstGeom prst="rect">
            <a:avLst/>
          </a:prstGeom>
        </p:spPr>
      </p:pic>
      <p:pic>
        <p:nvPicPr>
          <p:cNvPr id="6" name="Picture 5" descr="A purple cross on a black background&#10;&#10;Description automatically generated with medium confidence">
            <a:extLst>
              <a:ext uri="{FF2B5EF4-FFF2-40B4-BE49-F238E27FC236}">
                <a16:creationId xmlns:a16="http://schemas.microsoft.com/office/drawing/2014/main" id="{A2C21895-EEC8-E153-C5AB-E363BD713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010" y="1715366"/>
            <a:ext cx="1240536" cy="1240536"/>
          </a:xfrm>
          <a:prstGeom prst="rect">
            <a:avLst/>
          </a:prstGeom>
        </p:spPr>
      </p:pic>
    </p:spTree>
    <p:extLst>
      <p:ext uri="{BB962C8B-B14F-4D97-AF65-F5344CB8AC3E}">
        <p14:creationId xmlns:p14="http://schemas.microsoft.com/office/powerpoint/2010/main" val="249753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440FD-6A9B-4871-BA7C-4B2E0760113E}"/>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841B0FE-514D-448A-B6F7-D26AED935141}"/>
              </a:ext>
            </a:extLst>
          </p:cNvPr>
          <p:cNvSpPr>
            <a:spLocks noGrp="1"/>
          </p:cNvSpPr>
          <p:nvPr>
            <p:ph type="ctrTitle" idx="4294967295"/>
          </p:nvPr>
        </p:nvSpPr>
        <p:spPr>
          <a:xfrm>
            <a:off x="1524000" y="2235200"/>
            <a:ext cx="9144000" cy="2387600"/>
          </a:xfrm>
        </p:spPr>
        <p:txBody>
          <a:bodyPr>
            <a:normAutofit/>
          </a:bodyPr>
          <a:lstStyle/>
          <a:p>
            <a:pPr algn="ctr"/>
            <a:r>
              <a:rPr lang="en-US" sz="6000" b="1" u="none">
                <a:latin typeface="DM Sans" pitchFamily="2" charset="0"/>
                <a:cs typeface="Arial" panose="020B0604020202020204" pitchFamily="34" charset="0"/>
              </a:rPr>
              <a:t>Thank you</a:t>
            </a:r>
          </a:p>
        </p:txBody>
      </p:sp>
      <p:pic>
        <p:nvPicPr>
          <p:cNvPr id="3" name="Picture 2">
            <a:extLst>
              <a:ext uri="{FF2B5EF4-FFF2-40B4-BE49-F238E27FC236}">
                <a16:creationId xmlns:a16="http://schemas.microsoft.com/office/drawing/2014/main" id="{91C9470C-2A6D-47A8-A24D-70DD9314636C}"/>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p:blipFill>
        <p:spPr>
          <a:xfrm>
            <a:off x="7102022" y="3866325"/>
            <a:ext cx="988104" cy="988104"/>
          </a:xfrm>
          <a:prstGeom prst="rect">
            <a:avLst/>
          </a:prstGeom>
        </p:spPr>
      </p:pic>
      <p:pic>
        <p:nvPicPr>
          <p:cNvPr id="5" name="Picture 4" descr="A purple cross on a black background&#10;&#10;Description automatically generated with medium confidence">
            <a:extLst>
              <a:ext uri="{FF2B5EF4-FFF2-40B4-BE49-F238E27FC236}">
                <a16:creationId xmlns:a16="http://schemas.microsoft.com/office/drawing/2014/main" id="{ECFC8225-4AE5-7452-BED8-472FBF409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806" y="3740109"/>
            <a:ext cx="1240536" cy="1240536"/>
          </a:xfrm>
          <a:prstGeom prst="rect">
            <a:avLst/>
          </a:prstGeom>
        </p:spPr>
      </p:pic>
    </p:spTree>
    <p:extLst>
      <p:ext uri="{BB962C8B-B14F-4D97-AF65-F5344CB8AC3E}">
        <p14:creationId xmlns:p14="http://schemas.microsoft.com/office/powerpoint/2010/main" val="223368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2B839C-C2A3-C6F6-C987-EDE94F9EB496}"/>
              </a:ext>
            </a:extLst>
          </p:cNvPr>
          <p:cNvSpPr/>
          <p:nvPr/>
        </p:nvSpPr>
        <p:spPr>
          <a:xfrm>
            <a:off x="0" y="0"/>
            <a:ext cx="12192000" cy="5849240"/>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7" name="Rectangle 6">
            <a:extLst>
              <a:ext uri="{FF2B5EF4-FFF2-40B4-BE49-F238E27FC236}">
                <a16:creationId xmlns:a16="http://schemas.microsoft.com/office/drawing/2014/main" id="{F92D3521-6F87-47D0-8EE5-DE5A909D08B7}"/>
              </a:ext>
            </a:extLst>
          </p:cNvPr>
          <p:cNvSpPr/>
          <p:nvPr/>
        </p:nvSpPr>
        <p:spPr>
          <a:xfrm>
            <a:off x="0" y="1688977"/>
            <a:ext cx="12192000" cy="5169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A picture containing drawing&#10;&#10;Description automatically generated">
            <a:extLst>
              <a:ext uri="{FF2B5EF4-FFF2-40B4-BE49-F238E27FC236}">
                <a16:creationId xmlns:a16="http://schemas.microsoft.com/office/drawing/2014/main" id="{655F2730-2DE3-4B86-8C21-43BF3DE714DC}"/>
              </a:ext>
            </a:extLst>
          </p:cNvPr>
          <p:cNvPicPr>
            <a:picLocks noChangeAspect="1"/>
          </p:cNvPicPr>
          <p:nvPr/>
        </p:nvPicPr>
        <p:blipFill>
          <a:blip r:embed="rId3"/>
          <a:stretch>
            <a:fillRect/>
          </a:stretch>
        </p:blipFill>
        <p:spPr>
          <a:xfrm>
            <a:off x="2061098" y="1610283"/>
            <a:ext cx="8069804" cy="2628802"/>
          </a:xfrm>
          <a:prstGeom prst="rect">
            <a:avLst/>
          </a:prstGeom>
          <a:ln>
            <a:noFill/>
          </a:ln>
          <a:effectLst/>
        </p:spPr>
      </p:pic>
      <p:pic>
        <p:nvPicPr>
          <p:cNvPr id="8" name="Picture 7" descr="Icon&#10;&#10;Description automatically generated">
            <a:extLst>
              <a:ext uri="{FF2B5EF4-FFF2-40B4-BE49-F238E27FC236}">
                <a16:creationId xmlns:a16="http://schemas.microsoft.com/office/drawing/2014/main" id="{64EE3E7D-27FB-4861-9DE6-B9108CE39796}"/>
              </a:ext>
            </a:extLst>
          </p:cNvPr>
          <p:cNvPicPr>
            <a:picLocks noChangeAspect="1"/>
          </p:cNvPicPr>
          <p:nvPr/>
        </p:nvPicPr>
        <p:blipFill>
          <a:blip r:embed="rId4"/>
          <a:stretch>
            <a:fillRect/>
          </a:stretch>
        </p:blipFill>
        <p:spPr>
          <a:xfrm>
            <a:off x="9406962" y="5960028"/>
            <a:ext cx="2367263" cy="787182"/>
          </a:xfrm>
          <a:prstGeom prst="rect">
            <a:avLst/>
          </a:prstGeom>
        </p:spPr>
      </p:pic>
      <p:pic>
        <p:nvPicPr>
          <p:cNvPr id="5" name="Picture 4" descr="A close-up of a black background&#10;&#10;Description automatically generated with low confidence">
            <a:extLst>
              <a:ext uri="{FF2B5EF4-FFF2-40B4-BE49-F238E27FC236}">
                <a16:creationId xmlns:a16="http://schemas.microsoft.com/office/drawing/2014/main" id="{C78A40BC-DC2C-DB4F-095A-E6FE8E692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974" y="6079014"/>
            <a:ext cx="2746052" cy="549210"/>
          </a:xfrm>
          <a:prstGeom prst="rect">
            <a:avLst/>
          </a:prstGeom>
        </p:spPr>
      </p:pic>
      <p:pic>
        <p:nvPicPr>
          <p:cNvPr id="9" name="Picture 8" descr="A picture containing font, graphics, graphic design, text&#10;&#10;Description automatically generated">
            <a:extLst>
              <a:ext uri="{FF2B5EF4-FFF2-40B4-BE49-F238E27FC236}">
                <a16:creationId xmlns:a16="http://schemas.microsoft.com/office/drawing/2014/main" id="{7F34118B-9ED9-953D-E82E-3E4721EA8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712" y="6153701"/>
            <a:ext cx="1974262" cy="399837"/>
          </a:xfrm>
          <a:prstGeom prst="rect">
            <a:avLst/>
          </a:prstGeom>
        </p:spPr>
      </p:pic>
    </p:spTree>
    <p:custDataLst>
      <p:tags r:id="rId1"/>
    </p:custDataLst>
    <p:extLst>
      <p:ext uri="{BB962C8B-B14F-4D97-AF65-F5344CB8AC3E}">
        <p14:creationId xmlns:p14="http://schemas.microsoft.com/office/powerpoint/2010/main" val="286343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97C25-34DB-99AA-BED0-3E82C0257D09}"/>
              </a:ext>
            </a:extLst>
          </p:cNvPr>
          <p:cNvSpPr>
            <a:spLocks noGrp="1"/>
          </p:cNvSpPr>
          <p:nvPr>
            <p:ph type="body" sz="quarter" idx="10"/>
          </p:nvPr>
        </p:nvSpPr>
        <p:spPr>
          <a:xfrm>
            <a:off x="626900" y="1307593"/>
            <a:ext cx="10515600" cy="3758184"/>
          </a:xfrm>
        </p:spPr>
        <p:txBody>
          <a:bodyPr anchor="ctr">
            <a:normAutofit/>
          </a:bodyPr>
          <a:lstStyle/>
          <a:p>
            <a:pPr>
              <a:lnSpc>
                <a:spcPct val="100000"/>
              </a:lnSpc>
            </a:pPr>
            <a:r>
              <a:rPr lang="en-US" sz="2400">
                <a:solidFill>
                  <a:srgbClr val="000000"/>
                </a:solidFill>
              </a:rPr>
              <a:t>This webinar is being recorded.</a:t>
            </a:r>
          </a:p>
          <a:p>
            <a:pPr>
              <a:lnSpc>
                <a:spcPct val="100000"/>
              </a:lnSpc>
            </a:pPr>
            <a:r>
              <a:rPr lang="en-US" sz="2400">
                <a:solidFill>
                  <a:srgbClr val="000000"/>
                </a:solidFill>
              </a:rPr>
              <a:t>We won’t have a break so please look after yourself and step away if needed.</a:t>
            </a:r>
          </a:p>
          <a:p>
            <a:pPr>
              <a:lnSpc>
                <a:spcPct val="100000"/>
              </a:lnSpc>
            </a:pPr>
            <a:r>
              <a:rPr lang="en-US" sz="2400" b="0" i="0" u="none" strike="noStrike">
                <a:solidFill>
                  <a:srgbClr val="000000"/>
                </a:solidFill>
                <a:effectLst/>
              </a:rPr>
              <a:t>We have a live captioner ​and Auslan interpreter with us today</a:t>
            </a:r>
            <a:r>
              <a:rPr lang="en-US" sz="2400" b="0" i="0">
                <a:solidFill>
                  <a:srgbClr val="000000"/>
                </a:solidFill>
                <a:effectLst/>
              </a:rPr>
              <a:t>​.</a:t>
            </a:r>
          </a:p>
          <a:p>
            <a:pPr>
              <a:lnSpc>
                <a:spcPct val="100000"/>
              </a:lnSpc>
            </a:pPr>
            <a:r>
              <a:rPr lang="en-US" sz="2400" b="0" i="0">
                <a:solidFill>
                  <a:srgbClr val="000000"/>
                </a:solidFill>
                <a:effectLst/>
              </a:rPr>
              <a:t>Please use the Q&amp;A function for questions. </a:t>
            </a:r>
            <a:endParaRPr lang="en-US" sz="2400">
              <a:solidFill>
                <a:srgbClr val="000000"/>
              </a:solidFill>
            </a:endParaRPr>
          </a:p>
          <a:p>
            <a:pPr>
              <a:lnSpc>
                <a:spcPct val="100000"/>
              </a:lnSpc>
            </a:pPr>
            <a:r>
              <a:rPr lang="en-US" sz="2400" b="0" i="0" u="none" strike="noStrike">
                <a:solidFill>
                  <a:srgbClr val="000000"/>
                </a:solidFill>
                <a:effectLst/>
              </a:rPr>
              <a:t>We would like this space to be respectful and safe for all attendees and speakers, so please consider this as you ask questions in the chat function.</a:t>
            </a:r>
            <a:endParaRPr lang="en-AU" sz="2400"/>
          </a:p>
        </p:txBody>
      </p:sp>
      <p:sp>
        <p:nvSpPr>
          <p:cNvPr id="3" name="Title 2">
            <a:extLst>
              <a:ext uri="{FF2B5EF4-FFF2-40B4-BE49-F238E27FC236}">
                <a16:creationId xmlns:a16="http://schemas.microsoft.com/office/drawing/2014/main" id="{D50C4C12-22B4-BF9A-E98A-8C964D2395A6}"/>
              </a:ext>
            </a:extLst>
          </p:cNvPr>
          <p:cNvSpPr>
            <a:spLocks noGrp="1"/>
          </p:cNvSpPr>
          <p:nvPr>
            <p:ph type="title"/>
          </p:nvPr>
        </p:nvSpPr>
        <p:spPr>
          <a:xfrm>
            <a:off x="626900" y="0"/>
            <a:ext cx="10878560" cy="902918"/>
          </a:xfrm>
        </p:spPr>
        <p:txBody>
          <a:bodyPr>
            <a:noAutofit/>
          </a:bodyPr>
          <a:lstStyle/>
          <a:p>
            <a:r>
              <a:rPr lang="en-US" u="sng">
                <a:latin typeface="Headline Gothic ATF Round" panose="020F0506030202040504"/>
              </a:rPr>
              <a:t>Agenda and Housekeeping</a:t>
            </a:r>
            <a:endParaRPr lang="en-AU" b="1">
              <a:latin typeface="Headline Gothic ATF Round" panose="020F0506030202040504"/>
            </a:endParaRPr>
          </a:p>
        </p:txBody>
      </p:sp>
    </p:spTree>
    <p:extLst>
      <p:ext uri="{BB962C8B-B14F-4D97-AF65-F5344CB8AC3E}">
        <p14:creationId xmlns:p14="http://schemas.microsoft.com/office/powerpoint/2010/main" val="185946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2984C7-F2F9-24F8-47E4-C75519077A66}"/>
              </a:ext>
            </a:extLst>
          </p:cNvPr>
          <p:cNvSpPr>
            <a:spLocks noGrp="1"/>
          </p:cNvSpPr>
          <p:nvPr>
            <p:ph type="title"/>
          </p:nvPr>
        </p:nvSpPr>
        <p:spPr/>
        <p:txBody>
          <a:bodyPr/>
          <a:lstStyle/>
          <a:p>
            <a:r>
              <a:rPr lang="en-AU" u="sng"/>
              <a:t>Support Services</a:t>
            </a:r>
          </a:p>
        </p:txBody>
      </p:sp>
      <p:sp>
        <p:nvSpPr>
          <p:cNvPr id="6" name="Text Placeholder 5">
            <a:extLst>
              <a:ext uri="{FF2B5EF4-FFF2-40B4-BE49-F238E27FC236}">
                <a16:creationId xmlns:a16="http://schemas.microsoft.com/office/drawing/2014/main" id="{B20A3BA2-9221-3721-70AD-C227DCBBF2A0}"/>
              </a:ext>
            </a:extLst>
          </p:cNvPr>
          <p:cNvSpPr>
            <a:spLocks noGrp="1"/>
          </p:cNvSpPr>
          <p:nvPr>
            <p:ph type="body" sz="quarter" idx="10"/>
          </p:nvPr>
        </p:nvSpPr>
        <p:spPr>
          <a:xfrm>
            <a:off x="626900" y="1242874"/>
            <a:ext cx="10515600" cy="4581853"/>
          </a:xfrm>
        </p:spPr>
        <p:txBody>
          <a:bodyPr>
            <a:normAutofit/>
          </a:bodyPr>
          <a:lstStyle/>
          <a:p>
            <a:pPr algn="l" rtl="0" fontAlgn="base">
              <a:lnSpc>
                <a:spcPct val="110000"/>
              </a:lnSpc>
            </a:pPr>
            <a:r>
              <a:rPr lang="en-US" sz="2000" b="1" i="0">
                <a:solidFill>
                  <a:srgbClr val="000000"/>
                </a:solidFill>
                <a:effectLst/>
              </a:rPr>
              <a:t>1800 RESPECT (1800 737 732) </a:t>
            </a:r>
            <a:r>
              <a:rPr lang="en-US" sz="2000" b="0" i="0">
                <a:solidFill>
                  <a:srgbClr val="000000"/>
                </a:solidFill>
                <a:effectLst/>
              </a:rPr>
              <a:t>is the national 24/7 family, domestic violence and sexual assault counselling service.  </a:t>
            </a:r>
          </a:p>
          <a:p>
            <a:pPr algn="l" rtl="0" fontAlgn="base">
              <a:lnSpc>
                <a:spcPct val="110000"/>
              </a:lnSpc>
            </a:pPr>
            <a:r>
              <a:rPr lang="en-US" sz="2000" b="1" i="0">
                <a:solidFill>
                  <a:srgbClr val="000000"/>
                </a:solidFill>
                <a:effectLst/>
              </a:rPr>
              <a:t>Safe Steps (1800 015 188) </a:t>
            </a:r>
            <a:r>
              <a:rPr lang="en-US" sz="2000" b="0" i="0">
                <a:solidFill>
                  <a:srgbClr val="000000"/>
                </a:solidFill>
                <a:effectLst/>
              </a:rPr>
              <a:t>is Victoria’s statewide family violence crisis service anyone experiencing family violence.  </a:t>
            </a:r>
          </a:p>
          <a:p>
            <a:pPr algn="l" rtl="0" fontAlgn="base">
              <a:lnSpc>
                <a:spcPct val="110000"/>
              </a:lnSpc>
            </a:pPr>
            <a:r>
              <a:rPr lang="en-US" sz="2000" b="1" i="0">
                <a:solidFill>
                  <a:srgbClr val="000000"/>
                </a:solidFill>
                <a:effectLst/>
              </a:rPr>
              <a:t>Sexual Assault Crisis Line (1800 806 292)</a:t>
            </a:r>
            <a:r>
              <a:rPr lang="en-US" sz="2000" b="0" i="0">
                <a:solidFill>
                  <a:srgbClr val="000000"/>
                </a:solidFill>
                <a:effectLst/>
              </a:rPr>
              <a:t> is Victoria’s statewide crisis service for anyone who has experienced sexual assault.</a:t>
            </a:r>
          </a:p>
          <a:p>
            <a:pPr algn="l" rtl="0" fontAlgn="base">
              <a:lnSpc>
                <a:spcPct val="110000"/>
              </a:lnSpc>
            </a:pPr>
            <a:r>
              <a:rPr lang="en-US" sz="2000" b="1" i="0">
                <a:solidFill>
                  <a:srgbClr val="000000"/>
                </a:solidFill>
                <a:effectLst/>
              </a:rPr>
              <a:t>Rainbow Door (1800 729 367) </a:t>
            </a:r>
            <a:r>
              <a:rPr lang="en-US" sz="2000" b="0" i="0">
                <a:solidFill>
                  <a:srgbClr val="000000"/>
                </a:solidFill>
                <a:effectLst/>
              </a:rPr>
              <a:t>is a free service for all LGBTIQ+ people in Victoria, their friends, family and peers.  </a:t>
            </a:r>
          </a:p>
          <a:p>
            <a:pPr algn="l" rtl="0" fontAlgn="base">
              <a:lnSpc>
                <a:spcPct val="110000"/>
              </a:lnSpc>
            </a:pPr>
            <a:r>
              <a:rPr lang="en-US" sz="2000" b="1" i="0">
                <a:solidFill>
                  <a:srgbClr val="000000"/>
                </a:solidFill>
                <a:effectLst/>
              </a:rPr>
              <a:t>Yarning Safe and Strong (1800 959 563) </a:t>
            </a:r>
            <a:r>
              <a:rPr lang="en-US" sz="2000" i="0">
                <a:solidFill>
                  <a:srgbClr val="000000"/>
                </a:solidFill>
                <a:effectLst/>
              </a:rPr>
              <a:t>is</a:t>
            </a:r>
            <a:r>
              <a:rPr lang="en-US" sz="2000" b="1" i="0">
                <a:solidFill>
                  <a:srgbClr val="000000"/>
                </a:solidFill>
                <a:effectLst/>
              </a:rPr>
              <a:t> </a:t>
            </a:r>
            <a:r>
              <a:rPr lang="en-US" sz="2000" b="0" i="0">
                <a:solidFill>
                  <a:srgbClr val="000000"/>
                </a:solidFill>
                <a:effectLst/>
              </a:rPr>
              <a:t>a free and confidential counselling service for Aboriginal and Torres Strait Islander Peoples </a:t>
            </a:r>
          </a:p>
          <a:p>
            <a:pPr algn="l" rtl="0" fontAlgn="base">
              <a:lnSpc>
                <a:spcPct val="110000"/>
              </a:lnSpc>
            </a:pPr>
            <a:r>
              <a:rPr lang="en-US" sz="2000">
                <a:solidFill>
                  <a:srgbClr val="000000"/>
                </a:solidFill>
              </a:rPr>
              <a:t>In an emergency, call </a:t>
            </a:r>
            <a:r>
              <a:rPr lang="en-US" sz="2000" b="1">
                <a:solidFill>
                  <a:srgbClr val="000000"/>
                </a:solidFill>
              </a:rPr>
              <a:t>triple zero (000)</a:t>
            </a:r>
            <a:endParaRPr lang="en-US" sz="2000" b="1" i="0">
              <a:solidFill>
                <a:srgbClr val="000000"/>
              </a:solidFill>
              <a:effectLst/>
            </a:endParaRPr>
          </a:p>
          <a:p>
            <a:pPr>
              <a:lnSpc>
                <a:spcPct val="110000"/>
              </a:lnSpc>
            </a:pPr>
            <a:endParaRPr lang="en-AU" sz="1800"/>
          </a:p>
        </p:txBody>
      </p:sp>
    </p:spTree>
    <p:extLst>
      <p:ext uri="{BB962C8B-B14F-4D97-AF65-F5344CB8AC3E}">
        <p14:creationId xmlns:p14="http://schemas.microsoft.com/office/powerpoint/2010/main" val="116061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2B839C-C2A3-C6F6-C987-EDE94F9EB496}"/>
              </a:ext>
            </a:extLst>
          </p:cNvPr>
          <p:cNvSpPr/>
          <p:nvPr/>
        </p:nvSpPr>
        <p:spPr>
          <a:xfrm>
            <a:off x="0" y="0"/>
            <a:ext cx="9316278" cy="6858000"/>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7" name="Rectangle 6">
            <a:extLst>
              <a:ext uri="{FF2B5EF4-FFF2-40B4-BE49-F238E27FC236}">
                <a16:creationId xmlns:a16="http://schemas.microsoft.com/office/drawing/2014/main" id="{F92D3521-6F87-47D0-8EE5-DE5A909D08B7}"/>
              </a:ext>
            </a:extLst>
          </p:cNvPr>
          <p:cNvSpPr/>
          <p:nvPr/>
        </p:nvSpPr>
        <p:spPr>
          <a:xfrm>
            <a:off x="0" y="1688977"/>
            <a:ext cx="12192000" cy="5169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Icon&#10;&#10;Description automatically generated">
            <a:extLst>
              <a:ext uri="{FF2B5EF4-FFF2-40B4-BE49-F238E27FC236}">
                <a16:creationId xmlns:a16="http://schemas.microsoft.com/office/drawing/2014/main" id="{64EE3E7D-27FB-4861-9DE6-B9108CE39796}"/>
              </a:ext>
            </a:extLst>
          </p:cNvPr>
          <p:cNvPicPr>
            <a:picLocks noChangeAspect="1"/>
          </p:cNvPicPr>
          <p:nvPr/>
        </p:nvPicPr>
        <p:blipFill>
          <a:blip r:embed="rId3"/>
          <a:stretch>
            <a:fillRect/>
          </a:stretch>
        </p:blipFill>
        <p:spPr>
          <a:xfrm>
            <a:off x="9617274" y="5849240"/>
            <a:ext cx="2367263" cy="787182"/>
          </a:xfrm>
          <a:prstGeom prst="rect">
            <a:avLst/>
          </a:prstGeom>
        </p:spPr>
      </p:pic>
      <p:pic>
        <p:nvPicPr>
          <p:cNvPr id="5" name="Picture 4" descr="A close-up of a black background&#10;&#10;Description automatically generated with low confidence">
            <a:extLst>
              <a:ext uri="{FF2B5EF4-FFF2-40B4-BE49-F238E27FC236}">
                <a16:creationId xmlns:a16="http://schemas.microsoft.com/office/drawing/2014/main" id="{C78A40BC-DC2C-DB4F-095A-E6FE8E692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897" y="5251490"/>
            <a:ext cx="2746052" cy="549210"/>
          </a:xfrm>
          <a:prstGeom prst="rect">
            <a:avLst/>
          </a:prstGeom>
        </p:spPr>
      </p:pic>
      <p:pic>
        <p:nvPicPr>
          <p:cNvPr id="9" name="Picture 8" descr="A picture containing font, graphics, graphic design, text&#10;&#10;Description automatically generated">
            <a:extLst>
              <a:ext uri="{FF2B5EF4-FFF2-40B4-BE49-F238E27FC236}">
                <a16:creationId xmlns:a16="http://schemas.microsoft.com/office/drawing/2014/main" id="{7F34118B-9ED9-953D-E82E-3E4721EA83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0400" y="4649269"/>
            <a:ext cx="1974262" cy="399837"/>
          </a:xfrm>
          <a:prstGeom prst="rect">
            <a:avLst/>
          </a:prstGeom>
        </p:spPr>
      </p:pic>
      <p:sp>
        <p:nvSpPr>
          <p:cNvPr id="4" name="TextBox 3">
            <a:extLst>
              <a:ext uri="{FF2B5EF4-FFF2-40B4-BE49-F238E27FC236}">
                <a16:creationId xmlns:a16="http://schemas.microsoft.com/office/drawing/2014/main" id="{25D95933-86B9-57C9-8F06-D0704BA4F4D1}"/>
              </a:ext>
            </a:extLst>
          </p:cNvPr>
          <p:cNvSpPr txBox="1"/>
          <p:nvPr/>
        </p:nvSpPr>
        <p:spPr>
          <a:xfrm>
            <a:off x="413534" y="612845"/>
            <a:ext cx="8227546" cy="5632311"/>
          </a:xfrm>
          <a:prstGeom prst="rect">
            <a:avLst/>
          </a:prstGeom>
          <a:noFill/>
        </p:spPr>
        <p:txBody>
          <a:bodyPr wrap="square" rtlCol="0">
            <a:spAutoFit/>
          </a:bodyPr>
          <a:lstStyle/>
          <a:p>
            <a:r>
              <a:rPr lang="en-US" sz="3200" b="1" i="0" strike="noStrike">
                <a:solidFill>
                  <a:srgbClr val="000000"/>
                </a:solidFill>
                <a:effectLst/>
                <a:uFill>
                  <a:solidFill>
                    <a:srgbClr val="33B9FF"/>
                  </a:solidFill>
                </a:uFill>
                <a:latin typeface="DM Sans" pitchFamily="2" charset="0"/>
              </a:rPr>
              <a:t>We </a:t>
            </a:r>
            <a:r>
              <a:rPr lang="en-US" sz="3200" b="1" i="0" strike="noStrike" err="1">
                <a:solidFill>
                  <a:srgbClr val="000000"/>
                </a:solidFill>
                <a:effectLst/>
                <a:uFill>
                  <a:solidFill>
                    <a:srgbClr val="33B9FF"/>
                  </a:solidFill>
                </a:uFill>
                <a:latin typeface="DM Sans" pitchFamily="2" charset="0"/>
              </a:rPr>
              <a:t>recognise</a:t>
            </a:r>
            <a:r>
              <a:rPr lang="en-US" sz="3200" b="1" i="0" strike="noStrike">
                <a:solidFill>
                  <a:srgbClr val="000000"/>
                </a:solidFill>
                <a:effectLst/>
                <a:uFill>
                  <a:solidFill>
                    <a:srgbClr val="33B9FF"/>
                  </a:solidFill>
                </a:uFill>
                <a:latin typeface="DM Sans" pitchFamily="2" charset="0"/>
              </a:rPr>
              <a:t> the strength and resilience of those impacted by violence.</a:t>
            </a:r>
          </a:p>
          <a:p>
            <a:endParaRPr lang="en-US" sz="2400" b="1">
              <a:solidFill>
                <a:srgbClr val="000000"/>
              </a:solidFill>
              <a:latin typeface="DM Sans" pitchFamily="2" charset="0"/>
            </a:endParaRPr>
          </a:p>
          <a:p>
            <a:r>
              <a:rPr lang="en-US" sz="2400" b="0" i="0" u="none" strike="noStrike">
                <a:solidFill>
                  <a:srgbClr val="000000"/>
                </a:solidFill>
                <a:effectLst/>
                <a:latin typeface="DM Sans" pitchFamily="2" charset="0"/>
              </a:rPr>
              <a:t>We honour the strength and resilience of adults, children and young people who have experienced family violence and sexual assault and recognise that it is essential that responses to and prevention of family violence and sexual violence are informed by their expert knowledge and advocacy. </a:t>
            </a:r>
          </a:p>
          <a:p>
            <a:endParaRPr lang="en-US" sz="2400">
              <a:solidFill>
                <a:srgbClr val="000000"/>
              </a:solidFill>
              <a:latin typeface="DM Sans" pitchFamily="2" charset="0"/>
            </a:endParaRPr>
          </a:p>
          <a:p>
            <a:r>
              <a:rPr lang="en-US" sz="2400" b="0" i="0" u="none" strike="noStrike">
                <a:solidFill>
                  <a:srgbClr val="000000"/>
                </a:solidFill>
                <a:effectLst/>
                <a:latin typeface="DM Sans" pitchFamily="2" charset="0"/>
              </a:rPr>
              <a:t>We pay respects to those who have not survived and acknowledge the lasting impacts of this preventable violence on families and communities. </a:t>
            </a:r>
            <a:r>
              <a:rPr lang="en-US" sz="2400" b="0" i="0">
                <a:solidFill>
                  <a:srgbClr val="000000"/>
                </a:solidFill>
                <a:effectLst/>
                <a:latin typeface="DM Sans" pitchFamily="2" charset="0"/>
              </a:rPr>
              <a:t>​</a:t>
            </a:r>
            <a:endParaRPr lang="en-US" sz="2400" b="1" i="0">
              <a:solidFill>
                <a:srgbClr val="000000"/>
              </a:solidFill>
              <a:effectLst/>
              <a:latin typeface="DM Sans" pitchFamily="2" charset="0"/>
            </a:endParaRPr>
          </a:p>
        </p:txBody>
      </p:sp>
    </p:spTree>
    <p:custDataLst>
      <p:tags r:id="rId1"/>
    </p:custDataLst>
    <p:extLst>
      <p:ext uri="{BB962C8B-B14F-4D97-AF65-F5344CB8AC3E}">
        <p14:creationId xmlns:p14="http://schemas.microsoft.com/office/powerpoint/2010/main" val="153468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2B839C-C2A3-C6F6-C987-EDE94F9EB496}"/>
              </a:ext>
            </a:extLst>
          </p:cNvPr>
          <p:cNvSpPr/>
          <p:nvPr/>
        </p:nvSpPr>
        <p:spPr>
          <a:xfrm>
            <a:off x="0" y="0"/>
            <a:ext cx="9316278" cy="6858000"/>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7" name="Rectangle 6">
            <a:extLst>
              <a:ext uri="{FF2B5EF4-FFF2-40B4-BE49-F238E27FC236}">
                <a16:creationId xmlns:a16="http://schemas.microsoft.com/office/drawing/2014/main" id="{F92D3521-6F87-47D0-8EE5-DE5A909D08B7}"/>
              </a:ext>
            </a:extLst>
          </p:cNvPr>
          <p:cNvSpPr/>
          <p:nvPr/>
        </p:nvSpPr>
        <p:spPr>
          <a:xfrm>
            <a:off x="0" y="1688977"/>
            <a:ext cx="12192000" cy="5169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Icon&#10;&#10;Description automatically generated">
            <a:extLst>
              <a:ext uri="{FF2B5EF4-FFF2-40B4-BE49-F238E27FC236}">
                <a16:creationId xmlns:a16="http://schemas.microsoft.com/office/drawing/2014/main" id="{64EE3E7D-27FB-4861-9DE6-B9108CE39796}"/>
              </a:ext>
            </a:extLst>
          </p:cNvPr>
          <p:cNvPicPr>
            <a:picLocks noChangeAspect="1"/>
          </p:cNvPicPr>
          <p:nvPr/>
        </p:nvPicPr>
        <p:blipFill>
          <a:blip r:embed="rId4"/>
          <a:stretch>
            <a:fillRect/>
          </a:stretch>
        </p:blipFill>
        <p:spPr>
          <a:xfrm>
            <a:off x="9529325" y="5517562"/>
            <a:ext cx="2367263" cy="787182"/>
          </a:xfrm>
          <a:prstGeom prst="rect">
            <a:avLst/>
          </a:prstGeom>
        </p:spPr>
      </p:pic>
      <p:pic>
        <p:nvPicPr>
          <p:cNvPr id="5" name="Picture 4" descr="A close-up of a black background&#10;&#10;Description automatically generated with low confidence">
            <a:extLst>
              <a:ext uri="{FF2B5EF4-FFF2-40B4-BE49-F238E27FC236}">
                <a16:creationId xmlns:a16="http://schemas.microsoft.com/office/drawing/2014/main" id="{C78A40BC-DC2C-DB4F-095A-E6FE8E692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5948" y="4919812"/>
            <a:ext cx="2746052" cy="549210"/>
          </a:xfrm>
          <a:prstGeom prst="rect">
            <a:avLst/>
          </a:prstGeom>
        </p:spPr>
      </p:pic>
      <p:pic>
        <p:nvPicPr>
          <p:cNvPr id="9" name="Picture 8" descr="A picture containing font, graphics, graphic design, text&#10;&#10;Description automatically generated">
            <a:extLst>
              <a:ext uri="{FF2B5EF4-FFF2-40B4-BE49-F238E27FC236}">
                <a16:creationId xmlns:a16="http://schemas.microsoft.com/office/drawing/2014/main" id="{7F34118B-9ED9-953D-E82E-3E4721EA8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2451" y="4317591"/>
            <a:ext cx="1974262" cy="399837"/>
          </a:xfrm>
          <a:prstGeom prst="rect">
            <a:avLst/>
          </a:prstGeom>
        </p:spPr>
      </p:pic>
      <p:pic>
        <p:nvPicPr>
          <p:cNvPr id="15" name="Picture 14" descr="A blue paint brush stroke on a black background&#10;&#10;Description automatically generated">
            <a:extLst>
              <a:ext uri="{FF2B5EF4-FFF2-40B4-BE49-F238E27FC236}">
                <a16:creationId xmlns:a16="http://schemas.microsoft.com/office/drawing/2014/main" id="{5EFFFC05-5179-3002-8163-D498A4777101}"/>
              </a:ext>
            </a:extLst>
          </p:cNvPr>
          <p:cNvPicPr>
            <a:picLocks noChangeAspect="1"/>
          </p:cNvPicPr>
          <p:nvPr/>
        </p:nvPicPr>
        <p:blipFill rotWithShape="1">
          <a:blip r:embed="rId7">
            <a:extLst>
              <a:ext uri="{28A0092B-C50C-407E-A947-70E740481C1C}">
                <a14:useLocalDpi xmlns:a14="http://schemas.microsoft.com/office/drawing/2010/main" val="0"/>
              </a:ext>
            </a:extLst>
          </a:blip>
          <a:srcRect t="37185" r="55659" b="29697"/>
          <a:stretch/>
        </p:blipFill>
        <p:spPr>
          <a:xfrm flipH="1">
            <a:off x="-1" y="-386871"/>
            <a:ext cx="7010325" cy="5236058"/>
          </a:xfrm>
          <a:prstGeom prst="rect">
            <a:avLst/>
          </a:prstGeom>
        </p:spPr>
      </p:pic>
      <p:sp>
        <p:nvSpPr>
          <p:cNvPr id="4" name="TextBox 3">
            <a:extLst>
              <a:ext uri="{FF2B5EF4-FFF2-40B4-BE49-F238E27FC236}">
                <a16:creationId xmlns:a16="http://schemas.microsoft.com/office/drawing/2014/main" id="{25D95933-86B9-57C9-8F06-D0704BA4F4D1}"/>
              </a:ext>
            </a:extLst>
          </p:cNvPr>
          <p:cNvSpPr txBox="1"/>
          <p:nvPr/>
        </p:nvSpPr>
        <p:spPr>
          <a:xfrm>
            <a:off x="572310" y="722891"/>
            <a:ext cx="5159111" cy="2308324"/>
          </a:xfrm>
          <a:prstGeom prst="rect">
            <a:avLst/>
          </a:prstGeom>
          <a:noFill/>
        </p:spPr>
        <p:txBody>
          <a:bodyPr wrap="square" rtlCol="0">
            <a:spAutoFit/>
          </a:bodyPr>
          <a:lstStyle/>
          <a:p>
            <a:r>
              <a:rPr lang="en-US" sz="4800" u="heavy">
                <a:solidFill>
                  <a:srgbClr val="000000"/>
                </a:solidFill>
                <a:uFill>
                  <a:solidFill>
                    <a:schemeClr val="bg1"/>
                  </a:solidFill>
                </a:uFill>
                <a:latin typeface="Headline Gothic ATF Round"/>
              </a:rPr>
              <a:t>Introduction to </a:t>
            </a:r>
          </a:p>
          <a:p>
            <a:r>
              <a:rPr lang="en-US" sz="4800" u="heavy">
                <a:solidFill>
                  <a:srgbClr val="000000"/>
                </a:solidFill>
                <a:uFill>
                  <a:solidFill>
                    <a:schemeClr val="bg1"/>
                  </a:solidFill>
                </a:uFill>
                <a:latin typeface="Headline Gothic ATF Round"/>
              </a:rPr>
              <a:t>Victorian Affirmative </a:t>
            </a:r>
          </a:p>
          <a:p>
            <a:r>
              <a:rPr lang="en-US" sz="4800" u="heavy">
                <a:solidFill>
                  <a:srgbClr val="000000"/>
                </a:solidFill>
                <a:uFill>
                  <a:solidFill>
                    <a:schemeClr val="bg1"/>
                  </a:solidFill>
                </a:uFill>
                <a:latin typeface="Headline Gothic ATF Round"/>
              </a:rPr>
              <a:t>Consent Reforms </a:t>
            </a:r>
            <a:endParaRPr lang="en-US" sz="4800" i="0" u="heavy">
              <a:solidFill>
                <a:srgbClr val="000000"/>
              </a:solidFill>
              <a:effectLst/>
              <a:uFill>
                <a:solidFill>
                  <a:schemeClr val="bg1"/>
                </a:solidFill>
              </a:uFill>
              <a:latin typeface="DM Sans" pitchFamily="2" charset="0"/>
            </a:endParaRPr>
          </a:p>
        </p:txBody>
      </p:sp>
      <p:sp>
        <p:nvSpPr>
          <p:cNvPr id="2" name="TextBox 1">
            <a:extLst>
              <a:ext uri="{FF2B5EF4-FFF2-40B4-BE49-F238E27FC236}">
                <a16:creationId xmlns:a16="http://schemas.microsoft.com/office/drawing/2014/main" id="{7ADF85A8-6F1D-6591-6D54-431CDAE5DEF8}"/>
              </a:ext>
            </a:extLst>
          </p:cNvPr>
          <p:cNvSpPr txBox="1"/>
          <p:nvPr/>
        </p:nvSpPr>
        <p:spPr>
          <a:xfrm>
            <a:off x="572310" y="4649269"/>
            <a:ext cx="8489210" cy="1261884"/>
          </a:xfrm>
          <a:prstGeom prst="rect">
            <a:avLst/>
          </a:prstGeom>
          <a:noFill/>
        </p:spPr>
        <p:txBody>
          <a:bodyPr wrap="square" rtlCol="0">
            <a:spAutoFit/>
          </a:bodyPr>
          <a:lstStyle/>
          <a:p>
            <a:r>
              <a:rPr lang="en-US" sz="2800" b="1">
                <a:latin typeface="DM Sans" pitchFamily="2" charset="0"/>
              </a:rPr>
              <a:t>Dr Amy Webster </a:t>
            </a:r>
          </a:p>
          <a:p>
            <a:r>
              <a:rPr lang="en-US" sz="2400">
                <a:latin typeface="DM Sans" pitchFamily="2" charset="0"/>
              </a:rPr>
              <a:t>Policy, Advocacy &amp; Research Manager</a:t>
            </a:r>
          </a:p>
          <a:p>
            <a:r>
              <a:rPr lang="en-US" sz="2400">
                <a:latin typeface="DM Sans" pitchFamily="2" charset="0"/>
              </a:rPr>
              <a:t>Sexual Assault Services Victoria</a:t>
            </a:r>
            <a:r>
              <a:rPr lang="en-US" sz="2400" b="0" i="0">
                <a:effectLst/>
                <a:latin typeface="DM Sans" pitchFamily="2" charset="0"/>
              </a:rPr>
              <a:t>​</a:t>
            </a:r>
            <a:endParaRPr lang="en-AU" sz="2400">
              <a:latin typeface="DM Sans" pitchFamily="2" charset="0"/>
            </a:endParaRPr>
          </a:p>
        </p:txBody>
      </p:sp>
    </p:spTree>
    <p:custDataLst>
      <p:tags r:id="rId1"/>
    </p:custDataLst>
    <p:extLst>
      <p:ext uri="{BB962C8B-B14F-4D97-AF65-F5344CB8AC3E}">
        <p14:creationId xmlns:p14="http://schemas.microsoft.com/office/powerpoint/2010/main" val="297789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EE05C1-E918-0E12-8071-2A25322EC071}"/>
              </a:ext>
            </a:extLst>
          </p:cNvPr>
          <p:cNvSpPr>
            <a:spLocks noGrp="1"/>
          </p:cNvSpPr>
          <p:nvPr>
            <p:ph type="body" sz="quarter" idx="10"/>
          </p:nvPr>
        </p:nvSpPr>
        <p:spPr>
          <a:xfrm>
            <a:off x="590551" y="1400585"/>
            <a:ext cx="10903457" cy="4323559"/>
          </a:xfrm>
        </p:spPr>
        <p:txBody>
          <a:bodyPr>
            <a:normAutofit/>
          </a:bodyPr>
          <a:lstStyle/>
          <a:p>
            <a:pPr marL="0" indent="0">
              <a:spcBef>
                <a:spcPts val="600"/>
              </a:spcBef>
              <a:spcAft>
                <a:spcPts val="1200"/>
              </a:spcAft>
              <a:buNone/>
            </a:pPr>
            <a:r>
              <a:rPr lang="en-US" sz="2400" b="1"/>
              <a:t>Justice Legislation Amendment (Sexual Offences and Other Matters) Act 2022</a:t>
            </a:r>
          </a:p>
          <a:p>
            <a:pPr marL="0" indent="0">
              <a:spcBef>
                <a:spcPts val="600"/>
              </a:spcBef>
              <a:spcAft>
                <a:spcPts val="1200"/>
              </a:spcAft>
              <a:buNone/>
            </a:pPr>
            <a:r>
              <a:rPr lang="en-US" sz="2400"/>
              <a:t>These legislative reforms were made in response to the </a:t>
            </a:r>
            <a:r>
              <a:rPr lang="en-US" sz="2400" b="1">
                <a:hlinkClick r:id="rId3" tooltip="https://www.lawreform.vic.gov.au/project/improving-the-response-of-the-justice-system-to-sexual-offences/">
                  <a:extLst>
                    <a:ext uri="{A12FA001-AC4F-418D-AE19-62706E023703}">
                      <ahyp:hlinkClr xmlns:ahyp="http://schemas.microsoft.com/office/drawing/2018/hyperlinkcolor" val="tx"/>
                    </a:ext>
                  </a:extLst>
                </a:hlinkClick>
              </a:rPr>
              <a:t>Victorian Law Reform Commission report - Improving the Justice System Response to Sexual Offences</a:t>
            </a:r>
            <a:r>
              <a:rPr lang="en-US" sz="2400" b="1"/>
              <a:t>.</a:t>
            </a:r>
          </a:p>
          <a:p>
            <a:pPr marL="0" indent="0">
              <a:spcBef>
                <a:spcPts val="600"/>
              </a:spcBef>
              <a:spcAft>
                <a:spcPts val="1200"/>
              </a:spcAft>
              <a:buNone/>
            </a:pPr>
            <a:r>
              <a:rPr lang="en-US" sz="2400"/>
              <a:t>The consent reforms will come into operation on </a:t>
            </a:r>
            <a:r>
              <a:rPr lang="en-US" sz="2400" b="1"/>
              <a:t>30 July 2023.</a:t>
            </a:r>
          </a:p>
          <a:p>
            <a:pPr marL="0" indent="0">
              <a:spcBef>
                <a:spcPts val="600"/>
              </a:spcBef>
              <a:spcAft>
                <a:spcPts val="1200"/>
              </a:spcAft>
              <a:buNone/>
            </a:pPr>
            <a:endParaRPr lang="en-US" sz="2400"/>
          </a:p>
          <a:p>
            <a:pPr marL="0" indent="0">
              <a:spcBef>
                <a:spcPts val="600"/>
              </a:spcBef>
              <a:spcAft>
                <a:spcPts val="1200"/>
              </a:spcAft>
              <a:buNone/>
            </a:pPr>
            <a:r>
              <a:rPr lang="en-US" sz="2400" b="1"/>
              <a:t>Disclaimer: </a:t>
            </a:r>
            <a:r>
              <a:rPr lang="en-US" sz="2400"/>
              <a:t>This information is intended as a general overview only. The contents do not constitute legal advice, are not intended to be a substitute for legal advice and should not be relied upon as such.</a:t>
            </a:r>
          </a:p>
        </p:txBody>
      </p:sp>
      <p:sp>
        <p:nvSpPr>
          <p:cNvPr id="3" name="Title 2">
            <a:extLst>
              <a:ext uri="{FF2B5EF4-FFF2-40B4-BE49-F238E27FC236}">
                <a16:creationId xmlns:a16="http://schemas.microsoft.com/office/drawing/2014/main" id="{28AE111F-B89E-FEBC-7840-ADFA33BDC8B3}"/>
              </a:ext>
            </a:extLst>
          </p:cNvPr>
          <p:cNvSpPr>
            <a:spLocks noGrp="1"/>
          </p:cNvSpPr>
          <p:nvPr>
            <p:ph type="title"/>
          </p:nvPr>
        </p:nvSpPr>
        <p:spPr/>
        <p:txBody>
          <a:bodyPr/>
          <a:lstStyle/>
          <a:p>
            <a:r>
              <a:rPr lang="en-US" u="sng"/>
              <a:t>Legislative Reforms</a:t>
            </a:r>
            <a:endParaRPr lang="en-AU" u="sng"/>
          </a:p>
        </p:txBody>
      </p:sp>
    </p:spTree>
    <p:extLst>
      <p:ext uri="{BB962C8B-B14F-4D97-AF65-F5344CB8AC3E}">
        <p14:creationId xmlns:p14="http://schemas.microsoft.com/office/powerpoint/2010/main" val="165450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97C25-34DB-99AA-BED0-3E82C0257D09}"/>
              </a:ext>
            </a:extLst>
          </p:cNvPr>
          <p:cNvSpPr>
            <a:spLocks noGrp="1"/>
          </p:cNvSpPr>
          <p:nvPr>
            <p:ph type="body" sz="quarter" idx="10"/>
          </p:nvPr>
        </p:nvSpPr>
        <p:spPr>
          <a:xfrm>
            <a:off x="626900" y="1353313"/>
            <a:ext cx="9934420" cy="4023360"/>
          </a:xfrm>
        </p:spPr>
        <p:txBody>
          <a:bodyPr anchor="t">
            <a:normAutofit/>
          </a:bodyPr>
          <a:lstStyle/>
          <a:p>
            <a:pPr>
              <a:spcAft>
                <a:spcPts val="600"/>
              </a:spcAft>
            </a:pPr>
            <a:r>
              <a:rPr lang="en-US" sz="2400">
                <a:solidFill>
                  <a:srgbClr val="000000"/>
                </a:solidFill>
              </a:rPr>
              <a:t>Updated definition of consent.</a:t>
            </a:r>
          </a:p>
          <a:p>
            <a:pPr>
              <a:spcAft>
                <a:spcPts val="600"/>
              </a:spcAft>
            </a:pPr>
            <a:r>
              <a:rPr lang="en-US" sz="2400">
                <a:solidFill>
                  <a:srgbClr val="000000"/>
                </a:solidFill>
              </a:rPr>
              <a:t>Introduction of affirmative sexual consent model.</a:t>
            </a:r>
          </a:p>
          <a:p>
            <a:pPr>
              <a:spcAft>
                <a:spcPts val="600"/>
              </a:spcAft>
            </a:pPr>
            <a:r>
              <a:rPr lang="en-US" sz="2400">
                <a:solidFill>
                  <a:srgbClr val="000000"/>
                </a:solidFill>
              </a:rPr>
              <a:t>Additions to circumstances where there is no consent.</a:t>
            </a:r>
          </a:p>
          <a:p>
            <a:pPr>
              <a:lnSpc>
                <a:spcPct val="100000"/>
              </a:lnSpc>
              <a:spcAft>
                <a:spcPts val="600"/>
              </a:spcAft>
            </a:pPr>
            <a:r>
              <a:rPr lang="en-US" sz="2400">
                <a:solidFill>
                  <a:srgbClr val="000000"/>
                </a:solidFill>
              </a:rPr>
              <a:t>Inclusion of non-consensual condom tampering or removal.</a:t>
            </a:r>
          </a:p>
          <a:p>
            <a:pPr>
              <a:spcAft>
                <a:spcPts val="600"/>
              </a:spcAft>
            </a:pPr>
            <a:r>
              <a:rPr lang="en-US" sz="2400">
                <a:solidFill>
                  <a:srgbClr val="000000"/>
                </a:solidFill>
              </a:rPr>
              <a:t>Changes to image-based sexual abuse laws.</a:t>
            </a:r>
          </a:p>
          <a:p>
            <a:pPr>
              <a:spcAft>
                <a:spcPts val="600"/>
              </a:spcAft>
            </a:pPr>
            <a:r>
              <a:rPr lang="en-US" sz="2400">
                <a:solidFill>
                  <a:srgbClr val="000000"/>
                </a:solidFill>
              </a:rPr>
              <a:t>Improvements to the justice system to better protect victim survivors, including increased education and direction for members of a jury to understand sexual violence.</a:t>
            </a:r>
          </a:p>
        </p:txBody>
      </p:sp>
      <p:sp>
        <p:nvSpPr>
          <p:cNvPr id="3" name="Title 2">
            <a:extLst>
              <a:ext uri="{FF2B5EF4-FFF2-40B4-BE49-F238E27FC236}">
                <a16:creationId xmlns:a16="http://schemas.microsoft.com/office/drawing/2014/main" id="{D50C4C12-22B4-BF9A-E98A-8C964D2395A6}"/>
              </a:ext>
            </a:extLst>
          </p:cNvPr>
          <p:cNvSpPr>
            <a:spLocks noGrp="1"/>
          </p:cNvSpPr>
          <p:nvPr>
            <p:ph type="title"/>
          </p:nvPr>
        </p:nvSpPr>
        <p:spPr>
          <a:xfrm>
            <a:off x="626900" y="299881"/>
            <a:ext cx="10878560" cy="902918"/>
          </a:xfrm>
        </p:spPr>
        <p:txBody>
          <a:bodyPr>
            <a:noAutofit/>
          </a:bodyPr>
          <a:lstStyle/>
          <a:p>
            <a:r>
              <a:rPr lang="en-US" u="sng">
                <a:latin typeface="Headline Gothic ATF Round" panose="020F0506030202040504"/>
              </a:rPr>
              <a:t>What are the new affirmative consent laws?</a:t>
            </a:r>
            <a:br>
              <a:rPr lang="en-US" b="1">
                <a:latin typeface="Headline Gothic ATF Round" panose="020F0506030202040504"/>
              </a:rPr>
            </a:br>
            <a:endParaRPr lang="en-AU" b="1">
              <a:latin typeface="Headline Gothic ATF Round" panose="020F0506030202040504"/>
            </a:endParaRPr>
          </a:p>
        </p:txBody>
      </p:sp>
    </p:spTree>
    <p:extLst>
      <p:ext uri="{BB962C8B-B14F-4D97-AF65-F5344CB8AC3E}">
        <p14:creationId xmlns:p14="http://schemas.microsoft.com/office/powerpoint/2010/main" val="109716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AE111F-B89E-FEBC-7840-ADFA33BDC8B3}"/>
              </a:ext>
            </a:extLst>
          </p:cNvPr>
          <p:cNvSpPr>
            <a:spLocks noGrp="1"/>
          </p:cNvSpPr>
          <p:nvPr>
            <p:ph type="title"/>
          </p:nvPr>
        </p:nvSpPr>
        <p:spPr/>
        <p:txBody>
          <a:bodyPr>
            <a:normAutofit fontScale="90000"/>
          </a:bodyPr>
          <a:lstStyle/>
          <a:p>
            <a:r>
              <a:rPr lang="en-US" u="sng">
                <a:uFill>
                  <a:solidFill>
                    <a:srgbClr val="00D488"/>
                  </a:solidFill>
                </a:uFill>
              </a:rPr>
              <a:t>Introduction of Affirmative Sexual Consent Model</a:t>
            </a:r>
            <a:endParaRPr lang="en-AU" u="sng">
              <a:uFill>
                <a:solidFill>
                  <a:srgbClr val="00D488"/>
                </a:solidFill>
              </a:uFill>
            </a:endParaRPr>
          </a:p>
        </p:txBody>
      </p:sp>
      <p:sp>
        <p:nvSpPr>
          <p:cNvPr id="4" name="Text Placeholder 1">
            <a:extLst>
              <a:ext uri="{FF2B5EF4-FFF2-40B4-BE49-F238E27FC236}">
                <a16:creationId xmlns:a16="http://schemas.microsoft.com/office/drawing/2014/main" id="{EF8E0A82-D8AA-DC8E-0148-840151623318}"/>
              </a:ext>
            </a:extLst>
          </p:cNvPr>
          <p:cNvSpPr txBox="1">
            <a:spLocks/>
          </p:cNvSpPr>
          <p:nvPr/>
        </p:nvSpPr>
        <p:spPr>
          <a:xfrm>
            <a:off x="590551" y="1522344"/>
            <a:ext cx="5673089" cy="2009460"/>
          </a:xfrm>
          <a:prstGeom prst="rect">
            <a:avLst/>
          </a:prstGeom>
        </p:spPr>
        <p:txBody>
          <a:bodyPr vert="horz" lIns="91440" tIns="45720" rIns="91440" bIns="45720" rtlCol="0">
            <a:normAutofit/>
          </a:bodyPr>
          <a:lstStyle>
            <a:lvl1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sz="2400">
                <a:solidFill>
                  <a:srgbClr val="000000"/>
                </a:solidFill>
              </a:rPr>
              <a:t>A person must take steps to say or do something to check that the other person(s) involved are consenting to a sexual activity, rather than rely on the other person to give their consent.</a:t>
            </a:r>
          </a:p>
        </p:txBody>
      </p:sp>
      <p:sp>
        <p:nvSpPr>
          <p:cNvPr id="7" name="Text Placeholder 1">
            <a:extLst>
              <a:ext uri="{FF2B5EF4-FFF2-40B4-BE49-F238E27FC236}">
                <a16:creationId xmlns:a16="http://schemas.microsoft.com/office/drawing/2014/main" id="{8978E29E-29C0-724A-F05C-43CA98169A23}"/>
              </a:ext>
            </a:extLst>
          </p:cNvPr>
          <p:cNvSpPr txBox="1">
            <a:spLocks/>
          </p:cNvSpPr>
          <p:nvPr/>
        </p:nvSpPr>
        <p:spPr>
          <a:xfrm>
            <a:off x="590551" y="3701100"/>
            <a:ext cx="5127496" cy="1634556"/>
          </a:xfrm>
          <a:prstGeom prst="rect">
            <a:avLst/>
          </a:prstGeom>
        </p:spPr>
        <p:txBody>
          <a:bodyPr vert="horz" lIns="91440" tIns="45720" rIns="91440" bIns="45720" rtlCol="0">
            <a:normAutofit/>
          </a:bodyPr>
          <a:lstStyle>
            <a:lvl1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sz="2400" b="1" i="1">
                <a:solidFill>
                  <a:srgbClr val="000000"/>
                </a:solidFill>
              </a:rPr>
              <a:t>Aims to place greater focus on the actions of the person using sexual violence, rather than on the victim survivor. </a:t>
            </a:r>
          </a:p>
        </p:txBody>
      </p:sp>
      <p:pic>
        <p:nvPicPr>
          <p:cNvPr id="9" name="Picture 8" descr="A green speech bubble on a black background&#10;&#10;Description automatically generated">
            <a:extLst>
              <a:ext uri="{FF2B5EF4-FFF2-40B4-BE49-F238E27FC236}">
                <a16:creationId xmlns:a16="http://schemas.microsoft.com/office/drawing/2014/main" id="{EF701162-019E-A312-51C4-D19AE6A5B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733" y="1092259"/>
            <a:ext cx="3277863" cy="3277863"/>
          </a:xfrm>
          <a:prstGeom prst="rect">
            <a:avLst/>
          </a:prstGeom>
        </p:spPr>
      </p:pic>
      <p:pic>
        <p:nvPicPr>
          <p:cNvPr id="12" name="Picture 11" descr="A blue speech bubble on a black background&#10;&#10;Description automatically generated">
            <a:extLst>
              <a:ext uri="{FF2B5EF4-FFF2-40B4-BE49-F238E27FC236}">
                <a16:creationId xmlns:a16="http://schemas.microsoft.com/office/drawing/2014/main" id="{0C30A5E6-12DA-7C4B-3BE6-D3300DEFD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640" y="2410271"/>
            <a:ext cx="3429000" cy="3429000"/>
          </a:xfrm>
          <a:prstGeom prst="rect">
            <a:avLst/>
          </a:prstGeom>
        </p:spPr>
      </p:pic>
      <p:sp>
        <p:nvSpPr>
          <p:cNvPr id="15" name="Text Placeholder 1">
            <a:extLst>
              <a:ext uri="{FF2B5EF4-FFF2-40B4-BE49-F238E27FC236}">
                <a16:creationId xmlns:a16="http://schemas.microsoft.com/office/drawing/2014/main" id="{9EEE13D7-34DC-1AB8-918D-93956332AA21}"/>
              </a:ext>
            </a:extLst>
          </p:cNvPr>
          <p:cNvSpPr txBox="1">
            <a:spLocks/>
          </p:cNvSpPr>
          <p:nvPr/>
        </p:nvSpPr>
        <p:spPr>
          <a:xfrm>
            <a:off x="9066424" y="2410271"/>
            <a:ext cx="2325831" cy="581689"/>
          </a:xfrm>
          <a:prstGeom prst="rect">
            <a:avLst/>
          </a:prstGeom>
        </p:spPr>
        <p:txBody>
          <a:bodyPr vert="horz" lIns="91440" tIns="45720" rIns="91440" bIns="45720" rtlCol="0">
            <a:normAutofit/>
          </a:bodyPr>
          <a:lstStyle>
            <a:lvl1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anose="05000000000000000000" pitchFamily="2" charset="2"/>
              <a:buNone/>
            </a:pPr>
            <a:r>
              <a:rPr lang="en-US" sz="2400" b="1">
                <a:solidFill>
                  <a:srgbClr val="000000"/>
                </a:solidFill>
              </a:rPr>
              <a:t>Is this okay?</a:t>
            </a:r>
          </a:p>
        </p:txBody>
      </p:sp>
      <p:sp>
        <p:nvSpPr>
          <p:cNvPr id="16" name="Text Placeholder 1">
            <a:extLst>
              <a:ext uri="{FF2B5EF4-FFF2-40B4-BE49-F238E27FC236}">
                <a16:creationId xmlns:a16="http://schemas.microsoft.com/office/drawing/2014/main" id="{AC9BF45F-D3CB-7A46-03FA-4B9C16FA43E1}"/>
              </a:ext>
            </a:extLst>
          </p:cNvPr>
          <p:cNvSpPr txBox="1">
            <a:spLocks/>
          </p:cNvSpPr>
          <p:nvPr/>
        </p:nvSpPr>
        <p:spPr>
          <a:xfrm>
            <a:off x="6732364" y="3607620"/>
            <a:ext cx="2360135" cy="980553"/>
          </a:xfrm>
          <a:prstGeom prst="rect">
            <a:avLst/>
          </a:prstGeom>
        </p:spPr>
        <p:txBody>
          <a:bodyPr vert="horz" lIns="91440" tIns="45720" rIns="91440" bIns="45720" rtlCol="0">
            <a:normAutofit/>
          </a:bodyPr>
          <a:lstStyle>
            <a:lvl1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US" sz="2100" kern="1200" dirty="0" smtClean="0">
                <a:solidFill>
                  <a:schemeClr val="tx1"/>
                </a:solidFill>
                <a:latin typeface="DM Sans" pitchFamily="2"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00D488"/>
              </a:buClr>
              <a:buFont typeface="Wingdings" panose="05000000000000000000" pitchFamily="2" charset="2"/>
              <a:buChar char="§"/>
              <a:defRPr lang="en-GB" sz="2100" kern="1200" dirty="0">
                <a:solidFill>
                  <a:schemeClr val="tx1"/>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anose="05000000000000000000" pitchFamily="2" charset="2"/>
              <a:buNone/>
            </a:pPr>
            <a:r>
              <a:rPr lang="en-US" sz="2400" b="1" i="1">
                <a:solidFill>
                  <a:srgbClr val="000000"/>
                </a:solidFill>
              </a:rPr>
              <a:t>What are your boundaries?</a:t>
            </a:r>
          </a:p>
        </p:txBody>
      </p:sp>
    </p:spTree>
    <p:extLst>
      <p:ext uri="{BB962C8B-B14F-4D97-AF65-F5344CB8AC3E}">
        <p14:creationId xmlns:p14="http://schemas.microsoft.com/office/powerpoint/2010/main" val="540528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 branding Presentation Template Blue" id="{F91EBA98-D26E-410B-9880-FD595480F7E0}" vid="{73C3E623-C338-4103-96EE-2D9FE8AD52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1973e2-2eda-4711-a8da-2d6e591ec33a" xsi:nil="true"/>
    <lcf76f155ced4ddcb4097134ff3c332f xmlns="2a8badd1-649c-4485-bf10-416c03b4fc29">
      <Terms xmlns="http://schemas.microsoft.com/office/infopath/2007/PartnerControls"/>
    </lcf76f155ced4ddcb4097134ff3c332f>
    <MediaLengthInSeconds xmlns="2a8badd1-649c-4485-bf10-416c03b4fc29" xsi:nil="true"/>
    <SharedWithUsers xmlns="bf1973e2-2eda-4711-a8da-2d6e591ec33a">
      <UserInfo>
        <DisplayName>Jennie Child</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3C24CABD037C49A5EE3DA039E93DCB" ma:contentTypeVersion="14" ma:contentTypeDescription="Create a new document." ma:contentTypeScope="" ma:versionID="75924a97417a5cc2079991e40dc97073">
  <xsd:schema xmlns:xsd="http://www.w3.org/2001/XMLSchema" xmlns:xs="http://www.w3.org/2001/XMLSchema" xmlns:p="http://schemas.microsoft.com/office/2006/metadata/properties" xmlns:ns2="2a8badd1-649c-4485-bf10-416c03b4fc29" xmlns:ns3="bf1973e2-2eda-4711-a8da-2d6e591ec33a" targetNamespace="http://schemas.microsoft.com/office/2006/metadata/properties" ma:root="true" ma:fieldsID="b43df019981ebd25698b7f58d5a5f2a7" ns2:_="" ns3:_="">
    <xsd:import namespace="2a8badd1-649c-4485-bf10-416c03b4fc29"/>
    <xsd:import namespace="bf1973e2-2eda-4711-a8da-2d6e591ec33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8badd1-649c-4485-bf10-416c03b4f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7da05e1-530e-4c4a-8d27-de54ee5c5df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73e2-2eda-4711-a8da-2d6e591ec3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9635bae-ff8d-4069-b2cc-b851a08335de}" ma:internalName="TaxCatchAll" ma:showField="CatchAllData" ma:web="bf1973e2-2eda-4711-a8da-2d6e591ec3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CB589-FB80-44DD-A8EF-ABFCAB54B5AE}">
  <ds:schemaRefs>
    <ds:schemaRef ds:uri="2a8badd1-649c-4485-bf10-416c03b4fc29"/>
    <ds:schemaRef ds:uri="bf1973e2-2eda-4711-a8da-2d6e591ec3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951738-056B-4353-BB8E-57692B96F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8badd1-649c-4485-bf10-416c03b4fc29"/>
    <ds:schemaRef ds:uri="bf1973e2-2eda-4711-a8da-2d6e591ec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A31D16-3BA0-48D6-9546-70DA1B9BD7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SaE branding Presentation Template Blue (1)</Template>
  <Application>Microsoft Office PowerPoint</Application>
  <PresentationFormat>Widescreen</PresentationFormat>
  <Slides>19</Slides>
  <Notes>10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Agenda and Housekeeping</vt:lpstr>
      <vt:lpstr>Support Services</vt:lpstr>
      <vt:lpstr>PowerPoint Presentation</vt:lpstr>
      <vt:lpstr>PowerPoint Presentation</vt:lpstr>
      <vt:lpstr>Legislative Reforms</vt:lpstr>
      <vt:lpstr>What are the new affirmative consent laws? </vt:lpstr>
      <vt:lpstr>Introduction of Affirmative Sexual Consent Model</vt:lpstr>
      <vt:lpstr>How the definition of consent has changed </vt:lpstr>
      <vt:lpstr>Changes to: Objectives </vt:lpstr>
      <vt:lpstr>Changes to: Circumstances where there is no consent</vt:lpstr>
      <vt:lpstr>Changes to: Reasonable belief in consent </vt:lpstr>
      <vt:lpstr>New provisions: Image-based sexual abuse</vt:lpstr>
      <vt:lpstr>Supporting Young People to Understand  Affirmative Consent Program (2022 - 2024)</vt:lpstr>
      <vt:lpstr>Program Objectives</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Gregoratos</dc:creator>
  <cp:revision>7</cp:revision>
  <dcterms:created xsi:type="dcterms:W3CDTF">2022-02-24T02:33:57Z</dcterms:created>
  <dcterms:modified xsi:type="dcterms:W3CDTF">2023-07-11T04:22:18Z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0x010100C13C24CABD037C49A5EE3DA039E93DCB</vt:lpwstr>
  </property>
  <property fmtid="{D5CDD505-2E9C-101B-9397-08002B2CF9AE}" pid="3" name="ArticulateGUID">
    <vt:lpwstr>D29FA333-87EE-4600-AA43-921491F1DCE3</vt:lpwstr>
  </property>
  <property fmtid="{D5CDD505-2E9C-101B-9397-08002B2CF9AE}" pid="4" name="ArticulatePath">
    <vt:lpwstr>https://dvvic-my.sharepoint.com/personal/ashleygregoratos_safeandequal_org_au/Documents/5. Templates/PPT Template/PPT Blue</vt:lpwstr>
  </property>
  <property fmtid="{D5CDD505-2E9C-101B-9397-08002B2CF9AE}" pid="5" name="MediaServiceImageTags">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16;#Jennie Child</vt:lpwstr>
  </property>
</Properties>
</file>